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0"/>
  </p:notesMasterIdLst>
  <p:sldIdLst>
    <p:sldId id="256" r:id="rId2"/>
    <p:sldId id="312" r:id="rId3"/>
    <p:sldId id="313" r:id="rId4"/>
    <p:sldId id="314" r:id="rId5"/>
    <p:sldId id="315" r:id="rId6"/>
    <p:sldId id="316" r:id="rId7"/>
    <p:sldId id="295" r:id="rId8"/>
    <p:sldId id="317" r:id="rId9"/>
  </p:sldIdLst>
  <p:sldSz cx="9144000" cy="5143500" type="screen16x9"/>
  <p:notesSz cx="6858000" cy="9144000"/>
  <p:embeddedFontLst>
    <p:embeddedFont>
      <p:font typeface="Advent Pro" panose="020B0604020202020204" charset="0"/>
      <p:regular r:id="rId11"/>
      <p:bold r:id="rId12"/>
      <p:italic r:id="rId13"/>
      <p:boldItalic r:id="rId14"/>
    </p:embeddedFont>
    <p:embeddedFont>
      <p:font typeface="Advent Pro Medium" panose="020B0604020202020204" charset="0"/>
      <p:regular r:id="rId15"/>
      <p:bold r:id="rId16"/>
      <p:italic r:id="rId17"/>
      <p:boldItalic r:id="rId18"/>
    </p:embeddedFont>
    <p:embeddedFont>
      <p:font typeface="Bungee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4109BA-2985-443E-A7E7-F9A6819CFEC9}">
  <a:tblStyle styleId="{E54109BA-2985-443E-A7E7-F9A6819CFE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7f7eb24518_0_25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7f7eb24518_0_25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1225" y="646725"/>
            <a:ext cx="36996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673" y="2245248"/>
            <a:ext cx="8100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1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3"/>
          <p:cNvSpPr txBox="1">
            <a:spLocks noGrp="1"/>
          </p:cNvSpPr>
          <p:nvPr>
            <p:ph type="body" idx="1"/>
          </p:nvPr>
        </p:nvSpPr>
        <p:spPr>
          <a:xfrm>
            <a:off x="817800" y="1532750"/>
            <a:ext cx="4008300" cy="27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IG_NUMB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BOD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Font typeface="Bungee"/>
              <a:buNone/>
              <a:defRPr sz="2800">
                <a:solidFill>
                  <a:srgbClr val="5B0F00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Advent Pro"/>
              <a:buChar char="●"/>
              <a:defRPr sz="1800"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79" r:id="rId4"/>
    <p:sldLayoutId id="2147483680" r:id="rId5"/>
    <p:sldLayoutId id="2147483681" r:id="rId6"/>
    <p:sldLayoutId id="2147483682" r:id="rId7"/>
    <p:sldLayoutId id="214748368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y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slide" Target="slide4.xml"/><Relationship Id="rId4" Type="http://schemas.openxmlformats.org/officeDocument/2006/relationships/hyperlink" Target="https://doi.org/10.1007/s11831-024-10110-w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>
            <a:spLocks noGrp="1"/>
          </p:cNvSpPr>
          <p:nvPr>
            <p:ph type="ctrTitle"/>
          </p:nvPr>
        </p:nvSpPr>
        <p:spPr>
          <a:xfrm>
            <a:off x="591225" y="646725"/>
            <a:ext cx="36996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CSCI 4307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lt1"/>
                </a:solidFill>
              </a:rPr>
              <a:t>Project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Google Shape;154;p40">
            <a:extLst>
              <a:ext uri="{FF2B5EF4-FFF2-40B4-BE49-F238E27FC236}">
                <a16:creationId xmlns:a16="http://schemas.microsoft.com/office/drawing/2014/main" id="{D9A801DB-8A81-41C6-1AED-5B2A94A9D168}"/>
              </a:ext>
            </a:extLst>
          </p:cNvPr>
          <p:cNvSpPr txBox="1">
            <a:spLocks/>
          </p:cNvSpPr>
          <p:nvPr/>
        </p:nvSpPr>
        <p:spPr>
          <a:xfrm>
            <a:off x="2123645" y="2482278"/>
            <a:ext cx="4896709" cy="1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ungee"/>
              <a:buNone/>
              <a:defRPr sz="3600" b="0" i="0" u="none" strike="noStrike" cap="none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AI Optimization in IT Office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D423F-137C-2925-BF8E-720BD386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Duties of an IT Office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08D9D-755E-D8D7-F202-E74412C3D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7800" y="1331150"/>
            <a:ext cx="5828327" cy="3005100"/>
          </a:xfrm>
        </p:spPr>
        <p:txBody>
          <a:bodyPr/>
          <a:lstStyle/>
          <a:p>
            <a:r>
              <a:rPr lang="en-US" sz="2800" dirty="0"/>
              <a:t>Managing company devices (inventory)</a:t>
            </a:r>
          </a:p>
          <a:p>
            <a:r>
              <a:rPr lang="en-US" sz="2800" dirty="0"/>
              <a:t>Ensuring data security</a:t>
            </a:r>
          </a:p>
          <a:p>
            <a:r>
              <a:rPr lang="en-US" sz="2800" dirty="0"/>
              <a:t>Maintaining a ticketing system for inquiries</a:t>
            </a:r>
          </a:p>
          <a:p>
            <a:r>
              <a:rPr lang="en-US" sz="2800" dirty="0"/>
              <a:t>Working with departments</a:t>
            </a:r>
          </a:p>
          <a:p>
            <a:r>
              <a:rPr lang="en-US" sz="2800" b="1" dirty="0"/>
              <a:t>Handling computer purchases and deployment</a:t>
            </a:r>
          </a:p>
        </p:txBody>
      </p:sp>
      <p:grpSp>
        <p:nvGrpSpPr>
          <p:cNvPr id="4" name="Google Shape;1267;p84">
            <a:extLst>
              <a:ext uri="{FF2B5EF4-FFF2-40B4-BE49-F238E27FC236}">
                <a16:creationId xmlns:a16="http://schemas.microsoft.com/office/drawing/2014/main" id="{A5610278-F3DC-81F6-B467-F7EA5AA95C03}"/>
              </a:ext>
            </a:extLst>
          </p:cNvPr>
          <p:cNvGrpSpPr/>
          <p:nvPr/>
        </p:nvGrpSpPr>
        <p:grpSpPr>
          <a:xfrm>
            <a:off x="5704376" y="1910576"/>
            <a:ext cx="3023312" cy="1649191"/>
            <a:chOff x="238125" y="1038125"/>
            <a:chExt cx="7146800" cy="3633625"/>
          </a:xfrm>
        </p:grpSpPr>
        <p:sp>
          <p:nvSpPr>
            <p:cNvPr id="5" name="Google Shape;1268;p84">
              <a:extLst>
                <a:ext uri="{FF2B5EF4-FFF2-40B4-BE49-F238E27FC236}">
                  <a16:creationId xmlns:a16="http://schemas.microsoft.com/office/drawing/2014/main" id="{CC702B0F-012B-FD74-7F5D-6F4AF0151CC3}"/>
                </a:ext>
              </a:extLst>
            </p:cNvPr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69;p84">
              <a:extLst>
                <a:ext uri="{FF2B5EF4-FFF2-40B4-BE49-F238E27FC236}">
                  <a16:creationId xmlns:a16="http://schemas.microsoft.com/office/drawing/2014/main" id="{678E061F-5261-8A1E-A9D4-F3B2F55376F4}"/>
                </a:ext>
              </a:extLst>
            </p:cNvPr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70;p84">
              <a:extLst>
                <a:ext uri="{FF2B5EF4-FFF2-40B4-BE49-F238E27FC236}">
                  <a16:creationId xmlns:a16="http://schemas.microsoft.com/office/drawing/2014/main" id="{521ED127-86C8-EC94-0C5F-93C4E84B4902}"/>
                </a:ext>
              </a:extLst>
            </p:cNvPr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71;p84">
              <a:extLst>
                <a:ext uri="{FF2B5EF4-FFF2-40B4-BE49-F238E27FC236}">
                  <a16:creationId xmlns:a16="http://schemas.microsoft.com/office/drawing/2014/main" id="{3B4984C5-624C-ADDE-A13E-00CADF7CB7B3}"/>
                </a:ext>
              </a:extLst>
            </p:cNvPr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72;p84">
              <a:extLst>
                <a:ext uri="{FF2B5EF4-FFF2-40B4-BE49-F238E27FC236}">
                  <a16:creationId xmlns:a16="http://schemas.microsoft.com/office/drawing/2014/main" id="{46B885E8-6D99-F00F-17B8-DA5351EB354C}"/>
                </a:ext>
              </a:extLst>
            </p:cNvPr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73;p84">
              <a:extLst>
                <a:ext uri="{FF2B5EF4-FFF2-40B4-BE49-F238E27FC236}">
                  <a16:creationId xmlns:a16="http://schemas.microsoft.com/office/drawing/2014/main" id="{63AE3C0E-CC0F-EA58-AB6E-40CA0E1284B6}"/>
                </a:ext>
              </a:extLst>
            </p:cNvPr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74;p84">
              <a:extLst>
                <a:ext uri="{FF2B5EF4-FFF2-40B4-BE49-F238E27FC236}">
                  <a16:creationId xmlns:a16="http://schemas.microsoft.com/office/drawing/2014/main" id="{A5956A4B-4256-ADBD-86EF-A81A914B0905}"/>
                </a:ext>
              </a:extLst>
            </p:cNvPr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75;p84">
              <a:extLst>
                <a:ext uri="{FF2B5EF4-FFF2-40B4-BE49-F238E27FC236}">
                  <a16:creationId xmlns:a16="http://schemas.microsoft.com/office/drawing/2014/main" id="{FBB632C6-6FA6-9AFA-34FB-0FDAF62C5406}"/>
                </a:ext>
              </a:extLst>
            </p:cNvPr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76;p84">
              <a:extLst>
                <a:ext uri="{FF2B5EF4-FFF2-40B4-BE49-F238E27FC236}">
                  <a16:creationId xmlns:a16="http://schemas.microsoft.com/office/drawing/2014/main" id="{E77B1F24-B01F-E6D4-3176-0CD0ED2369EE}"/>
                </a:ext>
              </a:extLst>
            </p:cNvPr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77;p84">
              <a:extLst>
                <a:ext uri="{FF2B5EF4-FFF2-40B4-BE49-F238E27FC236}">
                  <a16:creationId xmlns:a16="http://schemas.microsoft.com/office/drawing/2014/main" id="{31FDDDBA-85CE-BF5C-4454-2A89C884EED2}"/>
                </a:ext>
              </a:extLst>
            </p:cNvPr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78;p84">
              <a:extLst>
                <a:ext uri="{FF2B5EF4-FFF2-40B4-BE49-F238E27FC236}">
                  <a16:creationId xmlns:a16="http://schemas.microsoft.com/office/drawing/2014/main" id="{3C7F7E92-F78E-5A5D-B8B1-6204E5632F02}"/>
                </a:ext>
              </a:extLst>
            </p:cNvPr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79;p84">
              <a:extLst>
                <a:ext uri="{FF2B5EF4-FFF2-40B4-BE49-F238E27FC236}">
                  <a16:creationId xmlns:a16="http://schemas.microsoft.com/office/drawing/2014/main" id="{48ADEBCD-8202-2F7B-3DA7-A4201EFC0A48}"/>
                </a:ext>
              </a:extLst>
            </p:cNvPr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80;p84">
              <a:extLst>
                <a:ext uri="{FF2B5EF4-FFF2-40B4-BE49-F238E27FC236}">
                  <a16:creationId xmlns:a16="http://schemas.microsoft.com/office/drawing/2014/main" id="{BD5EF259-4FFB-D7D8-64A4-A9F7322DDDE2}"/>
                </a:ext>
              </a:extLst>
            </p:cNvPr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81;p84">
              <a:extLst>
                <a:ext uri="{FF2B5EF4-FFF2-40B4-BE49-F238E27FC236}">
                  <a16:creationId xmlns:a16="http://schemas.microsoft.com/office/drawing/2014/main" id="{644D9571-9091-511F-C310-F4B23BE95C59}"/>
                </a:ext>
              </a:extLst>
            </p:cNvPr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82;p84">
              <a:extLst>
                <a:ext uri="{FF2B5EF4-FFF2-40B4-BE49-F238E27FC236}">
                  <a16:creationId xmlns:a16="http://schemas.microsoft.com/office/drawing/2014/main" id="{7EE1BDB5-3F23-7CAA-5FD4-663A3CB33624}"/>
                </a:ext>
              </a:extLst>
            </p:cNvPr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83;p84">
              <a:extLst>
                <a:ext uri="{FF2B5EF4-FFF2-40B4-BE49-F238E27FC236}">
                  <a16:creationId xmlns:a16="http://schemas.microsoft.com/office/drawing/2014/main" id="{A4E2E0E7-0199-7C1D-49EA-A8A6D2D5E06B}"/>
                </a:ext>
              </a:extLst>
            </p:cNvPr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84;p84">
              <a:extLst>
                <a:ext uri="{FF2B5EF4-FFF2-40B4-BE49-F238E27FC236}">
                  <a16:creationId xmlns:a16="http://schemas.microsoft.com/office/drawing/2014/main" id="{F13422DB-A0A6-2E13-EE65-B5E9E52360C8}"/>
                </a:ext>
              </a:extLst>
            </p:cNvPr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85;p84">
              <a:extLst>
                <a:ext uri="{FF2B5EF4-FFF2-40B4-BE49-F238E27FC236}">
                  <a16:creationId xmlns:a16="http://schemas.microsoft.com/office/drawing/2014/main" id="{936DD630-3AD2-6620-67F5-F059F983D675}"/>
                </a:ext>
              </a:extLst>
            </p:cNvPr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86;p84">
              <a:extLst>
                <a:ext uri="{FF2B5EF4-FFF2-40B4-BE49-F238E27FC236}">
                  <a16:creationId xmlns:a16="http://schemas.microsoft.com/office/drawing/2014/main" id="{7CC82302-EDA3-C74F-D9CE-0FECCEFEE8F7}"/>
                </a:ext>
              </a:extLst>
            </p:cNvPr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87;p84">
              <a:extLst>
                <a:ext uri="{FF2B5EF4-FFF2-40B4-BE49-F238E27FC236}">
                  <a16:creationId xmlns:a16="http://schemas.microsoft.com/office/drawing/2014/main" id="{96CADEF1-FFB3-F869-3800-154517879795}"/>
                </a:ext>
              </a:extLst>
            </p:cNvPr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88;p84">
              <a:extLst>
                <a:ext uri="{FF2B5EF4-FFF2-40B4-BE49-F238E27FC236}">
                  <a16:creationId xmlns:a16="http://schemas.microsoft.com/office/drawing/2014/main" id="{2107C031-5F8A-D7E7-1BA9-7E88306EF1B3}"/>
                </a:ext>
              </a:extLst>
            </p:cNvPr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89;p84">
              <a:extLst>
                <a:ext uri="{FF2B5EF4-FFF2-40B4-BE49-F238E27FC236}">
                  <a16:creationId xmlns:a16="http://schemas.microsoft.com/office/drawing/2014/main" id="{22F40E87-912C-9889-8EF4-79E96697C2DC}"/>
                </a:ext>
              </a:extLst>
            </p:cNvPr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0;p84">
              <a:extLst>
                <a:ext uri="{FF2B5EF4-FFF2-40B4-BE49-F238E27FC236}">
                  <a16:creationId xmlns:a16="http://schemas.microsoft.com/office/drawing/2014/main" id="{2178D978-1B36-ED51-A310-38CD571A9355}"/>
                </a:ext>
              </a:extLst>
            </p:cNvPr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1;p84">
              <a:extLst>
                <a:ext uri="{FF2B5EF4-FFF2-40B4-BE49-F238E27FC236}">
                  <a16:creationId xmlns:a16="http://schemas.microsoft.com/office/drawing/2014/main" id="{91E75CBD-A2A3-AFBE-D2B8-5DE875AD8813}"/>
                </a:ext>
              </a:extLst>
            </p:cNvPr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2;p84">
              <a:extLst>
                <a:ext uri="{FF2B5EF4-FFF2-40B4-BE49-F238E27FC236}">
                  <a16:creationId xmlns:a16="http://schemas.microsoft.com/office/drawing/2014/main" id="{2C2A2A34-39EB-7A29-59AF-F481F47C6A67}"/>
                </a:ext>
              </a:extLst>
            </p:cNvPr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93;p84">
              <a:extLst>
                <a:ext uri="{FF2B5EF4-FFF2-40B4-BE49-F238E27FC236}">
                  <a16:creationId xmlns:a16="http://schemas.microsoft.com/office/drawing/2014/main" id="{A2967F8B-2AC9-A05E-7C74-1EE89C1D6F0B}"/>
                </a:ext>
              </a:extLst>
            </p:cNvPr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94;p84">
              <a:extLst>
                <a:ext uri="{FF2B5EF4-FFF2-40B4-BE49-F238E27FC236}">
                  <a16:creationId xmlns:a16="http://schemas.microsoft.com/office/drawing/2014/main" id="{94FC5088-2A82-BD32-F6B8-6E9BC1A1D7BA}"/>
                </a:ext>
              </a:extLst>
            </p:cNvPr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95;p84">
              <a:extLst>
                <a:ext uri="{FF2B5EF4-FFF2-40B4-BE49-F238E27FC236}">
                  <a16:creationId xmlns:a16="http://schemas.microsoft.com/office/drawing/2014/main" id="{39D3AE3B-3E0C-EBCC-6BBE-F3671489329D}"/>
                </a:ext>
              </a:extLst>
            </p:cNvPr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96;p84">
              <a:extLst>
                <a:ext uri="{FF2B5EF4-FFF2-40B4-BE49-F238E27FC236}">
                  <a16:creationId xmlns:a16="http://schemas.microsoft.com/office/drawing/2014/main" id="{C23EF1C6-E6FC-E828-A182-EF70298C1D7F}"/>
                </a:ext>
              </a:extLst>
            </p:cNvPr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97;p84">
              <a:extLst>
                <a:ext uri="{FF2B5EF4-FFF2-40B4-BE49-F238E27FC236}">
                  <a16:creationId xmlns:a16="http://schemas.microsoft.com/office/drawing/2014/main" id="{3016BB2B-10E4-2214-E82D-2FB5ABB9F4B9}"/>
                </a:ext>
              </a:extLst>
            </p:cNvPr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98;p84">
              <a:extLst>
                <a:ext uri="{FF2B5EF4-FFF2-40B4-BE49-F238E27FC236}">
                  <a16:creationId xmlns:a16="http://schemas.microsoft.com/office/drawing/2014/main" id="{238F464A-6014-0ED2-7999-D14AA6C01005}"/>
                </a:ext>
              </a:extLst>
            </p:cNvPr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9;p84">
              <a:extLst>
                <a:ext uri="{FF2B5EF4-FFF2-40B4-BE49-F238E27FC236}">
                  <a16:creationId xmlns:a16="http://schemas.microsoft.com/office/drawing/2014/main" id="{03F6D746-67EF-AB53-24FF-90B6E3F1C739}"/>
                </a:ext>
              </a:extLst>
            </p:cNvPr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00;p84">
              <a:extLst>
                <a:ext uri="{FF2B5EF4-FFF2-40B4-BE49-F238E27FC236}">
                  <a16:creationId xmlns:a16="http://schemas.microsoft.com/office/drawing/2014/main" id="{B9543FE2-9D3C-86CE-84CC-7D67C0308935}"/>
                </a:ext>
              </a:extLst>
            </p:cNvPr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01;p84">
              <a:extLst>
                <a:ext uri="{FF2B5EF4-FFF2-40B4-BE49-F238E27FC236}">
                  <a16:creationId xmlns:a16="http://schemas.microsoft.com/office/drawing/2014/main" id="{34FBB75B-4283-2FB0-88DA-855A19CB976A}"/>
                </a:ext>
              </a:extLst>
            </p:cNvPr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02;p84">
              <a:extLst>
                <a:ext uri="{FF2B5EF4-FFF2-40B4-BE49-F238E27FC236}">
                  <a16:creationId xmlns:a16="http://schemas.microsoft.com/office/drawing/2014/main" id="{1527D011-55FD-03BF-74B4-E20CD46062BE}"/>
                </a:ext>
              </a:extLst>
            </p:cNvPr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03;p84">
              <a:extLst>
                <a:ext uri="{FF2B5EF4-FFF2-40B4-BE49-F238E27FC236}">
                  <a16:creationId xmlns:a16="http://schemas.microsoft.com/office/drawing/2014/main" id="{3AE8FC05-0E94-F1C4-07A8-DC2808ED96E2}"/>
                </a:ext>
              </a:extLst>
            </p:cNvPr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04;p84">
              <a:extLst>
                <a:ext uri="{FF2B5EF4-FFF2-40B4-BE49-F238E27FC236}">
                  <a16:creationId xmlns:a16="http://schemas.microsoft.com/office/drawing/2014/main" id="{25CE26D4-295B-4350-2852-2C587746A369}"/>
                </a:ext>
              </a:extLst>
            </p:cNvPr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05;p84">
              <a:extLst>
                <a:ext uri="{FF2B5EF4-FFF2-40B4-BE49-F238E27FC236}">
                  <a16:creationId xmlns:a16="http://schemas.microsoft.com/office/drawing/2014/main" id="{725AE8C5-AB09-AEB5-E04E-ABA8DD893E0F}"/>
                </a:ext>
              </a:extLst>
            </p:cNvPr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06;p84">
              <a:extLst>
                <a:ext uri="{FF2B5EF4-FFF2-40B4-BE49-F238E27FC236}">
                  <a16:creationId xmlns:a16="http://schemas.microsoft.com/office/drawing/2014/main" id="{C381D0B3-FED7-6216-27C9-DE25D9E098B5}"/>
                </a:ext>
              </a:extLst>
            </p:cNvPr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07;p84">
              <a:extLst>
                <a:ext uri="{FF2B5EF4-FFF2-40B4-BE49-F238E27FC236}">
                  <a16:creationId xmlns:a16="http://schemas.microsoft.com/office/drawing/2014/main" id="{AE909D71-9DED-205F-F781-C34D3ED54130}"/>
                </a:ext>
              </a:extLst>
            </p:cNvPr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08;p84">
              <a:extLst>
                <a:ext uri="{FF2B5EF4-FFF2-40B4-BE49-F238E27FC236}">
                  <a16:creationId xmlns:a16="http://schemas.microsoft.com/office/drawing/2014/main" id="{4E57A1EE-2065-1E81-21E2-7F22E5642958}"/>
                </a:ext>
              </a:extLst>
            </p:cNvPr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09;p84">
              <a:extLst>
                <a:ext uri="{FF2B5EF4-FFF2-40B4-BE49-F238E27FC236}">
                  <a16:creationId xmlns:a16="http://schemas.microsoft.com/office/drawing/2014/main" id="{2C68BE9A-0FA6-D89F-223B-8178805F98CC}"/>
                </a:ext>
              </a:extLst>
            </p:cNvPr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10;p84">
              <a:extLst>
                <a:ext uri="{FF2B5EF4-FFF2-40B4-BE49-F238E27FC236}">
                  <a16:creationId xmlns:a16="http://schemas.microsoft.com/office/drawing/2014/main" id="{8F661AF8-C014-06C0-4E92-8E148A3EB5DF}"/>
                </a:ext>
              </a:extLst>
            </p:cNvPr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11;p84">
              <a:extLst>
                <a:ext uri="{FF2B5EF4-FFF2-40B4-BE49-F238E27FC236}">
                  <a16:creationId xmlns:a16="http://schemas.microsoft.com/office/drawing/2014/main" id="{C0273C70-B448-7A77-AD4C-1463ACA729AD}"/>
                </a:ext>
              </a:extLst>
            </p:cNvPr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12;p84">
              <a:extLst>
                <a:ext uri="{FF2B5EF4-FFF2-40B4-BE49-F238E27FC236}">
                  <a16:creationId xmlns:a16="http://schemas.microsoft.com/office/drawing/2014/main" id="{1C07009F-2B27-6769-D633-3E68D806B0A6}"/>
                </a:ext>
              </a:extLst>
            </p:cNvPr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13;p84">
              <a:extLst>
                <a:ext uri="{FF2B5EF4-FFF2-40B4-BE49-F238E27FC236}">
                  <a16:creationId xmlns:a16="http://schemas.microsoft.com/office/drawing/2014/main" id="{3A4FC47E-DA5E-1DB6-A936-93F87363BBE3}"/>
                </a:ext>
              </a:extLst>
            </p:cNvPr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14;p84">
              <a:extLst>
                <a:ext uri="{FF2B5EF4-FFF2-40B4-BE49-F238E27FC236}">
                  <a16:creationId xmlns:a16="http://schemas.microsoft.com/office/drawing/2014/main" id="{29211B6A-744D-FC3A-99A0-07BB6753E6A9}"/>
                </a:ext>
              </a:extLst>
            </p:cNvPr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15;p84">
              <a:extLst>
                <a:ext uri="{FF2B5EF4-FFF2-40B4-BE49-F238E27FC236}">
                  <a16:creationId xmlns:a16="http://schemas.microsoft.com/office/drawing/2014/main" id="{4EAEEC7C-3281-3E39-E6BC-9EA33B4C28F4}"/>
                </a:ext>
              </a:extLst>
            </p:cNvPr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16;p84">
              <a:extLst>
                <a:ext uri="{FF2B5EF4-FFF2-40B4-BE49-F238E27FC236}">
                  <a16:creationId xmlns:a16="http://schemas.microsoft.com/office/drawing/2014/main" id="{EB2DA780-B933-9948-8C38-3E1ACE7F78CD}"/>
                </a:ext>
              </a:extLst>
            </p:cNvPr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17;p84">
              <a:extLst>
                <a:ext uri="{FF2B5EF4-FFF2-40B4-BE49-F238E27FC236}">
                  <a16:creationId xmlns:a16="http://schemas.microsoft.com/office/drawing/2014/main" id="{9590ADE7-EB33-C632-61CF-6E928ABE4555}"/>
                </a:ext>
              </a:extLst>
            </p:cNvPr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18;p84">
              <a:extLst>
                <a:ext uri="{FF2B5EF4-FFF2-40B4-BE49-F238E27FC236}">
                  <a16:creationId xmlns:a16="http://schemas.microsoft.com/office/drawing/2014/main" id="{6BDF104C-0270-5E09-6014-1FADE81FE7F1}"/>
                </a:ext>
              </a:extLst>
            </p:cNvPr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19;p84">
              <a:extLst>
                <a:ext uri="{FF2B5EF4-FFF2-40B4-BE49-F238E27FC236}">
                  <a16:creationId xmlns:a16="http://schemas.microsoft.com/office/drawing/2014/main" id="{189058ED-3AF7-56CE-6D23-7ECB3F8C85BA}"/>
                </a:ext>
              </a:extLst>
            </p:cNvPr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20;p84">
              <a:extLst>
                <a:ext uri="{FF2B5EF4-FFF2-40B4-BE49-F238E27FC236}">
                  <a16:creationId xmlns:a16="http://schemas.microsoft.com/office/drawing/2014/main" id="{E431D9A4-4141-51A9-A804-CACEF3FBBB21}"/>
                </a:ext>
              </a:extLst>
            </p:cNvPr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21;p84">
              <a:extLst>
                <a:ext uri="{FF2B5EF4-FFF2-40B4-BE49-F238E27FC236}">
                  <a16:creationId xmlns:a16="http://schemas.microsoft.com/office/drawing/2014/main" id="{39BD3774-8516-D655-DCC4-C0CDFB710E04}"/>
                </a:ext>
              </a:extLst>
            </p:cNvPr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22;p84">
              <a:extLst>
                <a:ext uri="{FF2B5EF4-FFF2-40B4-BE49-F238E27FC236}">
                  <a16:creationId xmlns:a16="http://schemas.microsoft.com/office/drawing/2014/main" id="{CB20B2FE-2593-EABA-A3D6-60019B89A0B1}"/>
                </a:ext>
              </a:extLst>
            </p:cNvPr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3;p84">
              <a:extLst>
                <a:ext uri="{FF2B5EF4-FFF2-40B4-BE49-F238E27FC236}">
                  <a16:creationId xmlns:a16="http://schemas.microsoft.com/office/drawing/2014/main" id="{B3662FC2-788B-0487-1CED-02CB71737773}"/>
                </a:ext>
              </a:extLst>
            </p:cNvPr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24;p84">
              <a:extLst>
                <a:ext uri="{FF2B5EF4-FFF2-40B4-BE49-F238E27FC236}">
                  <a16:creationId xmlns:a16="http://schemas.microsoft.com/office/drawing/2014/main" id="{B15EEE45-DE27-9231-0503-680AB23CA751}"/>
                </a:ext>
              </a:extLst>
            </p:cNvPr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25;p84">
              <a:extLst>
                <a:ext uri="{FF2B5EF4-FFF2-40B4-BE49-F238E27FC236}">
                  <a16:creationId xmlns:a16="http://schemas.microsoft.com/office/drawing/2014/main" id="{2B716472-59F5-4E6C-08DF-4CE7D8908D5E}"/>
                </a:ext>
              </a:extLst>
            </p:cNvPr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26;p84">
              <a:extLst>
                <a:ext uri="{FF2B5EF4-FFF2-40B4-BE49-F238E27FC236}">
                  <a16:creationId xmlns:a16="http://schemas.microsoft.com/office/drawing/2014/main" id="{D1477309-A5AC-15D7-7003-EDE865D1C4B4}"/>
                </a:ext>
              </a:extLst>
            </p:cNvPr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27;p84">
              <a:extLst>
                <a:ext uri="{FF2B5EF4-FFF2-40B4-BE49-F238E27FC236}">
                  <a16:creationId xmlns:a16="http://schemas.microsoft.com/office/drawing/2014/main" id="{9EFD55D3-50E0-6457-0747-13338551150F}"/>
                </a:ext>
              </a:extLst>
            </p:cNvPr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28;p84">
              <a:extLst>
                <a:ext uri="{FF2B5EF4-FFF2-40B4-BE49-F238E27FC236}">
                  <a16:creationId xmlns:a16="http://schemas.microsoft.com/office/drawing/2014/main" id="{8CE9D4FD-C220-B533-A569-AA4C747275D1}"/>
                </a:ext>
              </a:extLst>
            </p:cNvPr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29;p84">
              <a:extLst>
                <a:ext uri="{FF2B5EF4-FFF2-40B4-BE49-F238E27FC236}">
                  <a16:creationId xmlns:a16="http://schemas.microsoft.com/office/drawing/2014/main" id="{B9152666-4BDB-5028-F65C-2DD770F90D6E}"/>
                </a:ext>
              </a:extLst>
            </p:cNvPr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30;p84">
              <a:extLst>
                <a:ext uri="{FF2B5EF4-FFF2-40B4-BE49-F238E27FC236}">
                  <a16:creationId xmlns:a16="http://schemas.microsoft.com/office/drawing/2014/main" id="{D91005D0-88DA-8E16-0DD5-6C147F3E3AE4}"/>
                </a:ext>
              </a:extLst>
            </p:cNvPr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31;p84">
              <a:extLst>
                <a:ext uri="{FF2B5EF4-FFF2-40B4-BE49-F238E27FC236}">
                  <a16:creationId xmlns:a16="http://schemas.microsoft.com/office/drawing/2014/main" id="{34B90F51-5253-07CD-540C-75766E0B763C}"/>
                </a:ext>
              </a:extLst>
            </p:cNvPr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32;p84">
              <a:extLst>
                <a:ext uri="{FF2B5EF4-FFF2-40B4-BE49-F238E27FC236}">
                  <a16:creationId xmlns:a16="http://schemas.microsoft.com/office/drawing/2014/main" id="{3E37A404-BBCF-4619-621D-F54E6AC08A27}"/>
                </a:ext>
              </a:extLst>
            </p:cNvPr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33;p84">
              <a:extLst>
                <a:ext uri="{FF2B5EF4-FFF2-40B4-BE49-F238E27FC236}">
                  <a16:creationId xmlns:a16="http://schemas.microsoft.com/office/drawing/2014/main" id="{87C1C5D9-A12B-5B21-DEB1-4D522E648CA6}"/>
                </a:ext>
              </a:extLst>
            </p:cNvPr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34;p84">
              <a:extLst>
                <a:ext uri="{FF2B5EF4-FFF2-40B4-BE49-F238E27FC236}">
                  <a16:creationId xmlns:a16="http://schemas.microsoft.com/office/drawing/2014/main" id="{2BC8FCF0-0622-194C-DE2D-2D2A7CAB5FDB}"/>
                </a:ext>
              </a:extLst>
            </p:cNvPr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35;p84">
              <a:extLst>
                <a:ext uri="{FF2B5EF4-FFF2-40B4-BE49-F238E27FC236}">
                  <a16:creationId xmlns:a16="http://schemas.microsoft.com/office/drawing/2014/main" id="{8505D4C6-FD8E-CB30-66D9-600DE825486C}"/>
                </a:ext>
              </a:extLst>
            </p:cNvPr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36;p84">
              <a:extLst>
                <a:ext uri="{FF2B5EF4-FFF2-40B4-BE49-F238E27FC236}">
                  <a16:creationId xmlns:a16="http://schemas.microsoft.com/office/drawing/2014/main" id="{2E9766E8-0354-ABB5-9AF2-4028AAE566A0}"/>
                </a:ext>
              </a:extLst>
            </p:cNvPr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37;p84">
              <a:extLst>
                <a:ext uri="{FF2B5EF4-FFF2-40B4-BE49-F238E27FC236}">
                  <a16:creationId xmlns:a16="http://schemas.microsoft.com/office/drawing/2014/main" id="{929F1545-1780-FECF-574D-ACD6074F7AA1}"/>
                </a:ext>
              </a:extLst>
            </p:cNvPr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38;p84">
              <a:extLst>
                <a:ext uri="{FF2B5EF4-FFF2-40B4-BE49-F238E27FC236}">
                  <a16:creationId xmlns:a16="http://schemas.microsoft.com/office/drawing/2014/main" id="{066C1D44-B718-7A19-0D11-D4BFFFD6D81F}"/>
                </a:ext>
              </a:extLst>
            </p:cNvPr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39;p84">
              <a:extLst>
                <a:ext uri="{FF2B5EF4-FFF2-40B4-BE49-F238E27FC236}">
                  <a16:creationId xmlns:a16="http://schemas.microsoft.com/office/drawing/2014/main" id="{6F6E2A40-D251-7CE7-185C-8890B84B4ED2}"/>
                </a:ext>
              </a:extLst>
            </p:cNvPr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40;p84">
              <a:extLst>
                <a:ext uri="{FF2B5EF4-FFF2-40B4-BE49-F238E27FC236}">
                  <a16:creationId xmlns:a16="http://schemas.microsoft.com/office/drawing/2014/main" id="{E9D9814C-2E7B-7B97-DCA4-AE445AE55B93}"/>
                </a:ext>
              </a:extLst>
            </p:cNvPr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41;p84">
              <a:extLst>
                <a:ext uri="{FF2B5EF4-FFF2-40B4-BE49-F238E27FC236}">
                  <a16:creationId xmlns:a16="http://schemas.microsoft.com/office/drawing/2014/main" id="{28DFC863-1F5D-556A-8F73-C3077C75A43B}"/>
                </a:ext>
              </a:extLst>
            </p:cNvPr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342;p84">
              <a:extLst>
                <a:ext uri="{FF2B5EF4-FFF2-40B4-BE49-F238E27FC236}">
                  <a16:creationId xmlns:a16="http://schemas.microsoft.com/office/drawing/2014/main" id="{5B644C8B-9CB1-4277-A80E-0977F1BC9F7E}"/>
                </a:ext>
              </a:extLst>
            </p:cNvPr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43;p84">
              <a:extLst>
                <a:ext uri="{FF2B5EF4-FFF2-40B4-BE49-F238E27FC236}">
                  <a16:creationId xmlns:a16="http://schemas.microsoft.com/office/drawing/2014/main" id="{0607D332-54A2-E391-B565-8D82DC416783}"/>
                </a:ext>
              </a:extLst>
            </p:cNvPr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44;p84">
              <a:extLst>
                <a:ext uri="{FF2B5EF4-FFF2-40B4-BE49-F238E27FC236}">
                  <a16:creationId xmlns:a16="http://schemas.microsoft.com/office/drawing/2014/main" id="{63B7D373-76B2-84C3-FCDF-BC71A4CF2460}"/>
                </a:ext>
              </a:extLst>
            </p:cNvPr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345;p84">
              <a:extLst>
                <a:ext uri="{FF2B5EF4-FFF2-40B4-BE49-F238E27FC236}">
                  <a16:creationId xmlns:a16="http://schemas.microsoft.com/office/drawing/2014/main" id="{A116ACFC-208C-5B19-40BD-885C89EEDE06}"/>
                </a:ext>
              </a:extLst>
            </p:cNvPr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346;p84">
              <a:extLst>
                <a:ext uri="{FF2B5EF4-FFF2-40B4-BE49-F238E27FC236}">
                  <a16:creationId xmlns:a16="http://schemas.microsoft.com/office/drawing/2014/main" id="{701EFED0-C244-1F93-7BAB-3307DBFAE547}"/>
                </a:ext>
              </a:extLst>
            </p:cNvPr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47;p84">
              <a:extLst>
                <a:ext uri="{FF2B5EF4-FFF2-40B4-BE49-F238E27FC236}">
                  <a16:creationId xmlns:a16="http://schemas.microsoft.com/office/drawing/2014/main" id="{8DF3D1BB-0F15-43C3-50A3-5E47C6DC3D07}"/>
                </a:ext>
              </a:extLst>
            </p:cNvPr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348;p84">
              <a:extLst>
                <a:ext uri="{FF2B5EF4-FFF2-40B4-BE49-F238E27FC236}">
                  <a16:creationId xmlns:a16="http://schemas.microsoft.com/office/drawing/2014/main" id="{A7D461B5-26F4-5DC2-647C-E9897B6269A1}"/>
                </a:ext>
              </a:extLst>
            </p:cNvPr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349;p84">
              <a:extLst>
                <a:ext uri="{FF2B5EF4-FFF2-40B4-BE49-F238E27FC236}">
                  <a16:creationId xmlns:a16="http://schemas.microsoft.com/office/drawing/2014/main" id="{E2A90957-A94F-0722-9BEA-D5D6F80ADF71}"/>
                </a:ext>
              </a:extLst>
            </p:cNvPr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350;p84">
              <a:extLst>
                <a:ext uri="{FF2B5EF4-FFF2-40B4-BE49-F238E27FC236}">
                  <a16:creationId xmlns:a16="http://schemas.microsoft.com/office/drawing/2014/main" id="{99D29E6E-CD8A-07B2-970E-03EF14E4D0E2}"/>
                </a:ext>
              </a:extLst>
            </p:cNvPr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351;p84">
              <a:extLst>
                <a:ext uri="{FF2B5EF4-FFF2-40B4-BE49-F238E27FC236}">
                  <a16:creationId xmlns:a16="http://schemas.microsoft.com/office/drawing/2014/main" id="{0B25AC63-AFFD-23BE-68E0-E30847B8CAE0}"/>
                </a:ext>
              </a:extLst>
            </p:cNvPr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352;p84">
              <a:extLst>
                <a:ext uri="{FF2B5EF4-FFF2-40B4-BE49-F238E27FC236}">
                  <a16:creationId xmlns:a16="http://schemas.microsoft.com/office/drawing/2014/main" id="{E3732088-4B63-9005-173D-50D82CCE1346}"/>
                </a:ext>
              </a:extLst>
            </p:cNvPr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353;p84">
              <a:extLst>
                <a:ext uri="{FF2B5EF4-FFF2-40B4-BE49-F238E27FC236}">
                  <a16:creationId xmlns:a16="http://schemas.microsoft.com/office/drawing/2014/main" id="{CDDB6F7D-E9F5-0B5C-E199-20AB6C080C51}"/>
                </a:ext>
              </a:extLst>
            </p:cNvPr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354;p84">
              <a:extLst>
                <a:ext uri="{FF2B5EF4-FFF2-40B4-BE49-F238E27FC236}">
                  <a16:creationId xmlns:a16="http://schemas.microsoft.com/office/drawing/2014/main" id="{9F728001-C088-79C5-BAE6-6DF007EF131A}"/>
                </a:ext>
              </a:extLst>
            </p:cNvPr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355;p84">
              <a:extLst>
                <a:ext uri="{FF2B5EF4-FFF2-40B4-BE49-F238E27FC236}">
                  <a16:creationId xmlns:a16="http://schemas.microsoft.com/office/drawing/2014/main" id="{75785EEB-5E95-FD8A-BFCB-74F83AE712A9}"/>
                </a:ext>
              </a:extLst>
            </p:cNvPr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356;p84">
              <a:extLst>
                <a:ext uri="{FF2B5EF4-FFF2-40B4-BE49-F238E27FC236}">
                  <a16:creationId xmlns:a16="http://schemas.microsoft.com/office/drawing/2014/main" id="{608258E4-0902-5C25-F0FF-339278312F58}"/>
                </a:ext>
              </a:extLst>
            </p:cNvPr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357;p84">
              <a:extLst>
                <a:ext uri="{FF2B5EF4-FFF2-40B4-BE49-F238E27FC236}">
                  <a16:creationId xmlns:a16="http://schemas.microsoft.com/office/drawing/2014/main" id="{39D9A133-5868-F12E-4FCE-25BE482CBE1A}"/>
                </a:ext>
              </a:extLst>
            </p:cNvPr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358;p84">
              <a:extLst>
                <a:ext uri="{FF2B5EF4-FFF2-40B4-BE49-F238E27FC236}">
                  <a16:creationId xmlns:a16="http://schemas.microsoft.com/office/drawing/2014/main" id="{71525DE9-018B-AE79-E4E3-06DE765B725E}"/>
                </a:ext>
              </a:extLst>
            </p:cNvPr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359;p84">
              <a:extLst>
                <a:ext uri="{FF2B5EF4-FFF2-40B4-BE49-F238E27FC236}">
                  <a16:creationId xmlns:a16="http://schemas.microsoft.com/office/drawing/2014/main" id="{F86FC93E-F458-4DD0-DF2E-5B1C6ACE7BEE}"/>
                </a:ext>
              </a:extLst>
            </p:cNvPr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360;p84">
              <a:extLst>
                <a:ext uri="{FF2B5EF4-FFF2-40B4-BE49-F238E27FC236}">
                  <a16:creationId xmlns:a16="http://schemas.microsoft.com/office/drawing/2014/main" id="{00972F4C-A5FB-D802-85D5-ECAF2CA7EC8D}"/>
                </a:ext>
              </a:extLst>
            </p:cNvPr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361;p84">
              <a:extLst>
                <a:ext uri="{FF2B5EF4-FFF2-40B4-BE49-F238E27FC236}">
                  <a16:creationId xmlns:a16="http://schemas.microsoft.com/office/drawing/2014/main" id="{81A87599-A057-2017-189A-C384F5B69096}"/>
                </a:ext>
              </a:extLst>
            </p:cNvPr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362;p84">
              <a:extLst>
                <a:ext uri="{FF2B5EF4-FFF2-40B4-BE49-F238E27FC236}">
                  <a16:creationId xmlns:a16="http://schemas.microsoft.com/office/drawing/2014/main" id="{2B1C83E1-8AA9-4C22-7507-02FE8776C995}"/>
                </a:ext>
              </a:extLst>
            </p:cNvPr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363;p84">
              <a:extLst>
                <a:ext uri="{FF2B5EF4-FFF2-40B4-BE49-F238E27FC236}">
                  <a16:creationId xmlns:a16="http://schemas.microsoft.com/office/drawing/2014/main" id="{E7C8440A-4DCE-C64D-786E-389F253A2E63}"/>
                </a:ext>
              </a:extLst>
            </p:cNvPr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364;p84">
              <a:extLst>
                <a:ext uri="{FF2B5EF4-FFF2-40B4-BE49-F238E27FC236}">
                  <a16:creationId xmlns:a16="http://schemas.microsoft.com/office/drawing/2014/main" id="{6BB2DE4C-852F-C4EE-BF90-BCE3236A8B66}"/>
                </a:ext>
              </a:extLst>
            </p:cNvPr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365;p84">
              <a:extLst>
                <a:ext uri="{FF2B5EF4-FFF2-40B4-BE49-F238E27FC236}">
                  <a16:creationId xmlns:a16="http://schemas.microsoft.com/office/drawing/2014/main" id="{594C1100-F324-16EF-AC59-8B7730E3F6BC}"/>
                </a:ext>
              </a:extLst>
            </p:cNvPr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66;p84">
              <a:extLst>
                <a:ext uri="{FF2B5EF4-FFF2-40B4-BE49-F238E27FC236}">
                  <a16:creationId xmlns:a16="http://schemas.microsoft.com/office/drawing/2014/main" id="{47BC11BF-845A-2CAB-889A-550A76E9923B}"/>
                </a:ext>
              </a:extLst>
            </p:cNvPr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367;p84">
              <a:extLst>
                <a:ext uri="{FF2B5EF4-FFF2-40B4-BE49-F238E27FC236}">
                  <a16:creationId xmlns:a16="http://schemas.microsoft.com/office/drawing/2014/main" id="{F221A066-55D1-9F47-8981-D159DB06FF5F}"/>
                </a:ext>
              </a:extLst>
            </p:cNvPr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368;p84">
              <a:extLst>
                <a:ext uri="{FF2B5EF4-FFF2-40B4-BE49-F238E27FC236}">
                  <a16:creationId xmlns:a16="http://schemas.microsoft.com/office/drawing/2014/main" id="{D21E776F-3BA4-BC62-EE6A-4F6A656E297F}"/>
                </a:ext>
              </a:extLst>
            </p:cNvPr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69;p84">
              <a:extLst>
                <a:ext uri="{FF2B5EF4-FFF2-40B4-BE49-F238E27FC236}">
                  <a16:creationId xmlns:a16="http://schemas.microsoft.com/office/drawing/2014/main" id="{464B0CA4-6B1A-5AC6-F832-D7B38D5F4C74}"/>
                </a:ext>
              </a:extLst>
            </p:cNvPr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370;p84">
              <a:extLst>
                <a:ext uri="{FF2B5EF4-FFF2-40B4-BE49-F238E27FC236}">
                  <a16:creationId xmlns:a16="http://schemas.microsoft.com/office/drawing/2014/main" id="{4360B2FF-6FE1-8218-8AA4-5E58BB987DAD}"/>
                </a:ext>
              </a:extLst>
            </p:cNvPr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371;p84">
              <a:extLst>
                <a:ext uri="{FF2B5EF4-FFF2-40B4-BE49-F238E27FC236}">
                  <a16:creationId xmlns:a16="http://schemas.microsoft.com/office/drawing/2014/main" id="{858C7024-8791-3005-B854-A3F76D05177E}"/>
                </a:ext>
              </a:extLst>
            </p:cNvPr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372;p84">
              <a:extLst>
                <a:ext uri="{FF2B5EF4-FFF2-40B4-BE49-F238E27FC236}">
                  <a16:creationId xmlns:a16="http://schemas.microsoft.com/office/drawing/2014/main" id="{C78F84C3-EC45-8D1B-EB6C-095044F84680}"/>
                </a:ext>
              </a:extLst>
            </p:cNvPr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373;p84">
              <a:extLst>
                <a:ext uri="{FF2B5EF4-FFF2-40B4-BE49-F238E27FC236}">
                  <a16:creationId xmlns:a16="http://schemas.microsoft.com/office/drawing/2014/main" id="{ECDFCC4F-7DB4-BD7D-1979-222491FBA607}"/>
                </a:ext>
              </a:extLst>
            </p:cNvPr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374;p84">
              <a:extLst>
                <a:ext uri="{FF2B5EF4-FFF2-40B4-BE49-F238E27FC236}">
                  <a16:creationId xmlns:a16="http://schemas.microsoft.com/office/drawing/2014/main" id="{DF9D96D0-0521-7005-BCFA-D1A70B419B88}"/>
                </a:ext>
              </a:extLst>
            </p:cNvPr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375;p84">
              <a:extLst>
                <a:ext uri="{FF2B5EF4-FFF2-40B4-BE49-F238E27FC236}">
                  <a16:creationId xmlns:a16="http://schemas.microsoft.com/office/drawing/2014/main" id="{5B1E283D-0993-BE05-73F6-7CD89BA98816}"/>
                </a:ext>
              </a:extLst>
            </p:cNvPr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376;p84">
              <a:extLst>
                <a:ext uri="{FF2B5EF4-FFF2-40B4-BE49-F238E27FC236}">
                  <a16:creationId xmlns:a16="http://schemas.microsoft.com/office/drawing/2014/main" id="{48B2454B-F28F-945A-78E4-D08BB6ACD9EE}"/>
                </a:ext>
              </a:extLst>
            </p:cNvPr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377;p84">
              <a:extLst>
                <a:ext uri="{FF2B5EF4-FFF2-40B4-BE49-F238E27FC236}">
                  <a16:creationId xmlns:a16="http://schemas.microsoft.com/office/drawing/2014/main" id="{3EEE7D34-3488-8FC6-9D4E-4F1E6C82F746}"/>
                </a:ext>
              </a:extLst>
            </p:cNvPr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378;p84">
              <a:extLst>
                <a:ext uri="{FF2B5EF4-FFF2-40B4-BE49-F238E27FC236}">
                  <a16:creationId xmlns:a16="http://schemas.microsoft.com/office/drawing/2014/main" id="{05731995-4536-1E64-F2F8-9237F12B5401}"/>
                </a:ext>
              </a:extLst>
            </p:cNvPr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379;p84">
              <a:extLst>
                <a:ext uri="{FF2B5EF4-FFF2-40B4-BE49-F238E27FC236}">
                  <a16:creationId xmlns:a16="http://schemas.microsoft.com/office/drawing/2014/main" id="{4F5F1E28-6272-1F1D-7758-C1E8B984BC9A}"/>
                </a:ext>
              </a:extLst>
            </p:cNvPr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380;p84">
              <a:extLst>
                <a:ext uri="{FF2B5EF4-FFF2-40B4-BE49-F238E27FC236}">
                  <a16:creationId xmlns:a16="http://schemas.microsoft.com/office/drawing/2014/main" id="{EE2692FB-0545-CD2B-DE6B-9644A27A34DC}"/>
                </a:ext>
              </a:extLst>
            </p:cNvPr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381;p84">
              <a:extLst>
                <a:ext uri="{FF2B5EF4-FFF2-40B4-BE49-F238E27FC236}">
                  <a16:creationId xmlns:a16="http://schemas.microsoft.com/office/drawing/2014/main" id="{402E9C0F-F376-1A5E-514E-1167B8CCCC6F}"/>
                </a:ext>
              </a:extLst>
            </p:cNvPr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382;p84">
              <a:extLst>
                <a:ext uri="{FF2B5EF4-FFF2-40B4-BE49-F238E27FC236}">
                  <a16:creationId xmlns:a16="http://schemas.microsoft.com/office/drawing/2014/main" id="{816E5652-0C97-1A95-50A4-8C228D0B2CE5}"/>
                </a:ext>
              </a:extLst>
            </p:cNvPr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83;p84">
              <a:extLst>
                <a:ext uri="{FF2B5EF4-FFF2-40B4-BE49-F238E27FC236}">
                  <a16:creationId xmlns:a16="http://schemas.microsoft.com/office/drawing/2014/main" id="{98E55F18-5A70-D378-4742-3E689986A289}"/>
                </a:ext>
              </a:extLst>
            </p:cNvPr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84;p84">
              <a:extLst>
                <a:ext uri="{FF2B5EF4-FFF2-40B4-BE49-F238E27FC236}">
                  <a16:creationId xmlns:a16="http://schemas.microsoft.com/office/drawing/2014/main" id="{82604FC8-4E2F-E09D-136C-B59B325A0C5A}"/>
                </a:ext>
              </a:extLst>
            </p:cNvPr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85;p84">
              <a:extLst>
                <a:ext uri="{FF2B5EF4-FFF2-40B4-BE49-F238E27FC236}">
                  <a16:creationId xmlns:a16="http://schemas.microsoft.com/office/drawing/2014/main" id="{5E2C542D-4093-3263-2308-76B421F0E2DB}"/>
                </a:ext>
              </a:extLst>
            </p:cNvPr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86;p84">
              <a:extLst>
                <a:ext uri="{FF2B5EF4-FFF2-40B4-BE49-F238E27FC236}">
                  <a16:creationId xmlns:a16="http://schemas.microsoft.com/office/drawing/2014/main" id="{066429E1-C6A7-311B-614C-328129B4467E}"/>
                </a:ext>
              </a:extLst>
            </p:cNvPr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87;p84">
              <a:extLst>
                <a:ext uri="{FF2B5EF4-FFF2-40B4-BE49-F238E27FC236}">
                  <a16:creationId xmlns:a16="http://schemas.microsoft.com/office/drawing/2014/main" id="{E8473F3E-7DFF-64EF-E277-A17D20AAF37B}"/>
                </a:ext>
              </a:extLst>
            </p:cNvPr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388;p84">
              <a:extLst>
                <a:ext uri="{FF2B5EF4-FFF2-40B4-BE49-F238E27FC236}">
                  <a16:creationId xmlns:a16="http://schemas.microsoft.com/office/drawing/2014/main" id="{A8DD699A-2D64-5E14-4F40-34F1BD964403}"/>
                </a:ext>
              </a:extLst>
            </p:cNvPr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389;p84">
              <a:extLst>
                <a:ext uri="{FF2B5EF4-FFF2-40B4-BE49-F238E27FC236}">
                  <a16:creationId xmlns:a16="http://schemas.microsoft.com/office/drawing/2014/main" id="{00BFC593-2552-B4E4-35A6-EBC9BAEEB86E}"/>
                </a:ext>
              </a:extLst>
            </p:cNvPr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90;p84">
              <a:extLst>
                <a:ext uri="{FF2B5EF4-FFF2-40B4-BE49-F238E27FC236}">
                  <a16:creationId xmlns:a16="http://schemas.microsoft.com/office/drawing/2014/main" id="{E9FC160C-CD0B-DEC7-4B42-050A0032DCEF}"/>
                </a:ext>
              </a:extLst>
            </p:cNvPr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91;p84">
              <a:extLst>
                <a:ext uri="{FF2B5EF4-FFF2-40B4-BE49-F238E27FC236}">
                  <a16:creationId xmlns:a16="http://schemas.microsoft.com/office/drawing/2014/main" id="{654DDB6C-0717-AF81-B48D-A73E87F3733C}"/>
                </a:ext>
              </a:extLst>
            </p:cNvPr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92;p84">
              <a:extLst>
                <a:ext uri="{FF2B5EF4-FFF2-40B4-BE49-F238E27FC236}">
                  <a16:creationId xmlns:a16="http://schemas.microsoft.com/office/drawing/2014/main" id="{F6D93300-E157-7D9F-F7E8-83CA36E3DD2B}"/>
                </a:ext>
              </a:extLst>
            </p:cNvPr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93;p84">
              <a:extLst>
                <a:ext uri="{FF2B5EF4-FFF2-40B4-BE49-F238E27FC236}">
                  <a16:creationId xmlns:a16="http://schemas.microsoft.com/office/drawing/2014/main" id="{7A1CB937-402B-989A-2EB8-02998BEB1C26}"/>
                </a:ext>
              </a:extLst>
            </p:cNvPr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94;p84">
              <a:extLst>
                <a:ext uri="{FF2B5EF4-FFF2-40B4-BE49-F238E27FC236}">
                  <a16:creationId xmlns:a16="http://schemas.microsoft.com/office/drawing/2014/main" id="{F18E4334-99FC-005E-F916-163752AA7C36}"/>
                </a:ext>
              </a:extLst>
            </p:cNvPr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95;p84">
              <a:extLst>
                <a:ext uri="{FF2B5EF4-FFF2-40B4-BE49-F238E27FC236}">
                  <a16:creationId xmlns:a16="http://schemas.microsoft.com/office/drawing/2014/main" id="{20D39C25-93AB-09AE-CF8D-B744959CDABF}"/>
                </a:ext>
              </a:extLst>
            </p:cNvPr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96;p84">
              <a:extLst>
                <a:ext uri="{FF2B5EF4-FFF2-40B4-BE49-F238E27FC236}">
                  <a16:creationId xmlns:a16="http://schemas.microsoft.com/office/drawing/2014/main" id="{4A52DA48-7B94-21FD-D937-0190DDD527BC}"/>
                </a:ext>
              </a:extLst>
            </p:cNvPr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97;p84">
              <a:extLst>
                <a:ext uri="{FF2B5EF4-FFF2-40B4-BE49-F238E27FC236}">
                  <a16:creationId xmlns:a16="http://schemas.microsoft.com/office/drawing/2014/main" id="{77FF83E6-9D5D-41E2-4D6C-CA548BE3CA65}"/>
                </a:ext>
              </a:extLst>
            </p:cNvPr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98;p84">
              <a:extLst>
                <a:ext uri="{FF2B5EF4-FFF2-40B4-BE49-F238E27FC236}">
                  <a16:creationId xmlns:a16="http://schemas.microsoft.com/office/drawing/2014/main" id="{1A7557F4-D0C5-3668-191B-7734919C553A}"/>
                </a:ext>
              </a:extLst>
            </p:cNvPr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99;p84">
              <a:extLst>
                <a:ext uri="{FF2B5EF4-FFF2-40B4-BE49-F238E27FC236}">
                  <a16:creationId xmlns:a16="http://schemas.microsoft.com/office/drawing/2014/main" id="{24D729EB-FF94-DFA5-26E0-881F75D135A6}"/>
                </a:ext>
              </a:extLst>
            </p:cNvPr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400;p84">
              <a:extLst>
                <a:ext uri="{FF2B5EF4-FFF2-40B4-BE49-F238E27FC236}">
                  <a16:creationId xmlns:a16="http://schemas.microsoft.com/office/drawing/2014/main" id="{DA5E4AF3-444E-CE7A-C409-B8EBE3296493}"/>
                </a:ext>
              </a:extLst>
            </p:cNvPr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401;p84">
              <a:extLst>
                <a:ext uri="{FF2B5EF4-FFF2-40B4-BE49-F238E27FC236}">
                  <a16:creationId xmlns:a16="http://schemas.microsoft.com/office/drawing/2014/main" id="{C5B8E923-760B-E542-CFB3-E3BA1346FEEC}"/>
                </a:ext>
              </a:extLst>
            </p:cNvPr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402;p84">
              <a:extLst>
                <a:ext uri="{FF2B5EF4-FFF2-40B4-BE49-F238E27FC236}">
                  <a16:creationId xmlns:a16="http://schemas.microsoft.com/office/drawing/2014/main" id="{112E201A-9947-FEC6-DAAC-470E447A89EC}"/>
                </a:ext>
              </a:extLst>
            </p:cNvPr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3;p84">
              <a:extLst>
                <a:ext uri="{FF2B5EF4-FFF2-40B4-BE49-F238E27FC236}">
                  <a16:creationId xmlns:a16="http://schemas.microsoft.com/office/drawing/2014/main" id="{69558AAE-0FC1-2CEE-D74B-B3FEE1E53CA3}"/>
                </a:ext>
              </a:extLst>
            </p:cNvPr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04;p84">
              <a:extLst>
                <a:ext uri="{FF2B5EF4-FFF2-40B4-BE49-F238E27FC236}">
                  <a16:creationId xmlns:a16="http://schemas.microsoft.com/office/drawing/2014/main" id="{C5700DCC-82B5-F24A-FEBF-1AA4AC559FF5}"/>
                </a:ext>
              </a:extLst>
            </p:cNvPr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05;p84">
              <a:extLst>
                <a:ext uri="{FF2B5EF4-FFF2-40B4-BE49-F238E27FC236}">
                  <a16:creationId xmlns:a16="http://schemas.microsoft.com/office/drawing/2014/main" id="{B3D9538B-FB21-50CB-8C0D-FC0A6D7AA829}"/>
                </a:ext>
              </a:extLst>
            </p:cNvPr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06;p84">
              <a:extLst>
                <a:ext uri="{FF2B5EF4-FFF2-40B4-BE49-F238E27FC236}">
                  <a16:creationId xmlns:a16="http://schemas.microsoft.com/office/drawing/2014/main" id="{013A56BC-AC0D-E942-FDEC-1466D6609DBF}"/>
                </a:ext>
              </a:extLst>
            </p:cNvPr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07;p84">
              <a:extLst>
                <a:ext uri="{FF2B5EF4-FFF2-40B4-BE49-F238E27FC236}">
                  <a16:creationId xmlns:a16="http://schemas.microsoft.com/office/drawing/2014/main" id="{0C4D7F7B-8D3D-CFD9-DEC3-1DF8F8BE8678}"/>
                </a:ext>
              </a:extLst>
            </p:cNvPr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08;p84">
              <a:extLst>
                <a:ext uri="{FF2B5EF4-FFF2-40B4-BE49-F238E27FC236}">
                  <a16:creationId xmlns:a16="http://schemas.microsoft.com/office/drawing/2014/main" id="{F259C021-0439-EBD9-B765-92F4A0424A5C}"/>
                </a:ext>
              </a:extLst>
            </p:cNvPr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09;p84">
              <a:extLst>
                <a:ext uri="{FF2B5EF4-FFF2-40B4-BE49-F238E27FC236}">
                  <a16:creationId xmlns:a16="http://schemas.microsoft.com/office/drawing/2014/main" id="{2FE3C969-100B-3C41-3DFD-355A6BF7D64A}"/>
                </a:ext>
              </a:extLst>
            </p:cNvPr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10;p84">
              <a:extLst>
                <a:ext uri="{FF2B5EF4-FFF2-40B4-BE49-F238E27FC236}">
                  <a16:creationId xmlns:a16="http://schemas.microsoft.com/office/drawing/2014/main" id="{09DEC4D9-1E43-1A23-9EDE-D31DD35A44AC}"/>
                </a:ext>
              </a:extLst>
            </p:cNvPr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11;p84">
              <a:extLst>
                <a:ext uri="{FF2B5EF4-FFF2-40B4-BE49-F238E27FC236}">
                  <a16:creationId xmlns:a16="http://schemas.microsoft.com/office/drawing/2014/main" id="{4DAC7E20-BE8D-0AB7-AD93-664167C2850E}"/>
                </a:ext>
              </a:extLst>
            </p:cNvPr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12;p84">
              <a:extLst>
                <a:ext uri="{FF2B5EF4-FFF2-40B4-BE49-F238E27FC236}">
                  <a16:creationId xmlns:a16="http://schemas.microsoft.com/office/drawing/2014/main" id="{A13AC45A-3122-E7C0-69F6-F817D7C99507}"/>
                </a:ext>
              </a:extLst>
            </p:cNvPr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413;p84">
              <a:extLst>
                <a:ext uri="{FF2B5EF4-FFF2-40B4-BE49-F238E27FC236}">
                  <a16:creationId xmlns:a16="http://schemas.microsoft.com/office/drawing/2014/main" id="{68DABDDF-8075-D106-9707-96CAADE54F91}"/>
                </a:ext>
              </a:extLst>
            </p:cNvPr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414;p84">
              <a:extLst>
                <a:ext uri="{FF2B5EF4-FFF2-40B4-BE49-F238E27FC236}">
                  <a16:creationId xmlns:a16="http://schemas.microsoft.com/office/drawing/2014/main" id="{74D7F3F6-4EA0-573B-AAE8-A19065ADB10B}"/>
                </a:ext>
              </a:extLst>
            </p:cNvPr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415;p84">
              <a:extLst>
                <a:ext uri="{FF2B5EF4-FFF2-40B4-BE49-F238E27FC236}">
                  <a16:creationId xmlns:a16="http://schemas.microsoft.com/office/drawing/2014/main" id="{A228889A-214C-A8AE-B378-DCD64C2F182B}"/>
                </a:ext>
              </a:extLst>
            </p:cNvPr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416;p84">
              <a:extLst>
                <a:ext uri="{FF2B5EF4-FFF2-40B4-BE49-F238E27FC236}">
                  <a16:creationId xmlns:a16="http://schemas.microsoft.com/office/drawing/2014/main" id="{5F3D4A6E-B7F7-72B6-F632-5FC61C9139B1}"/>
                </a:ext>
              </a:extLst>
            </p:cNvPr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417;p84">
              <a:extLst>
                <a:ext uri="{FF2B5EF4-FFF2-40B4-BE49-F238E27FC236}">
                  <a16:creationId xmlns:a16="http://schemas.microsoft.com/office/drawing/2014/main" id="{D1353A39-A9B4-4CDD-FFC1-34C72306C056}"/>
                </a:ext>
              </a:extLst>
            </p:cNvPr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418;p84">
              <a:extLst>
                <a:ext uri="{FF2B5EF4-FFF2-40B4-BE49-F238E27FC236}">
                  <a16:creationId xmlns:a16="http://schemas.microsoft.com/office/drawing/2014/main" id="{E8C70257-B721-5A06-A397-60DF8FD831A9}"/>
                </a:ext>
              </a:extLst>
            </p:cNvPr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419;p84">
              <a:extLst>
                <a:ext uri="{FF2B5EF4-FFF2-40B4-BE49-F238E27FC236}">
                  <a16:creationId xmlns:a16="http://schemas.microsoft.com/office/drawing/2014/main" id="{53ECE686-504D-C542-C495-472342024874}"/>
                </a:ext>
              </a:extLst>
            </p:cNvPr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420;p84">
              <a:extLst>
                <a:ext uri="{FF2B5EF4-FFF2-40B4-BE49-F238E27FC236}">
                  <a16:creationId xmlns:a16="http://schemas.microsoft.com/office/drawing/2014/main" id="{FD289A65-ED36-53E3-7072-D4E1515E6526}"/>
                </a:ext>
              </a:extLst>
            </p:cNvPr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421;p84">
              <a:extLst>
                <a:ext uri="{FF2B5EF4-FFF2-40B4-BE49-F238E27FC236}">
                  <a16:creationId xmlns:a16="http://schemas.microsoft.com/office/drawing/2014/main" id="{73161F0A-5AA9-1EE5-8C41-5E8639D44342}"/>
                </a:ext>
              </a:extLst>
            </p:cNvPr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422;p84">
              <a:extLst>
                <a:ext uri="{FF2B5EF4-FFF2-40B4-BE49-F238E27FC236}">
                  <a16:creationId xmlns:a16="http://schemas.microsoft.com/office/drawing/2014/main" id="{73787CB6-F374-56CF-15F6-416484BF42C2}"/>
                </a:ext>
              </a:extLst>
            </p:cNvPr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423;p84">
              <a:extLst>
                <a:ext uri="{FF2B5EF4-FFF2-40B4-BE49-F238E27FC236}">
                  <a16:creationId xmlns:a16="http://schemas.microsoft.com/office/drawing/2014/main" id="{DB4C9C8D-7EBA-9989-CFD3-D6AFDF72D88F}"/>
                </a:ext>
              </a:extLst>
            </p:cNvPr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424;p84">
              <a:extLst>
                <a:ext uri="{FF2B5EF4-FFF2-40B4-BE49-F238E27FC236}">
                  <a16:creationId xmlns:a16="http://schemas.microsoft.com/office/drawing/2014/main" id="{DFF0B41C-7F2D-F78B-112A-C6557A024472}"/>
                </a:ext>
              </a:extLst>
            </p:cNvPr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425;p84">
              <a:extLst>
                <a:ext uri="{FF2B5EF4-FFF2-40B4-BE49-F238E27FC236}">
                  <a16:creationId xmlns:a16="http://schemas.microsoft.com/office/drawing/2014/main" id="{C6DD11F2-CB1E-C116-A84B-832EC3F6DF29}"/>
                </a:ext>
              </a:extLst>
            </p:cNvPr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426;p84">
              <a:extLst>
                <a:ext uri="{FF2B5EF4-FFF2-40B4-BE49-F238E27FC236}">
                  <a16:creationId xmlns:a16="http://schemas.microsoft.com/office/drawing/2014/main" id="{391AA65D-304F-51B5-2B2B-7E0A0813D200}"/>
                </a:ext>
              </a:extLst>
            </p:cNvPr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427;p84">
              <a:extLst>
                <a:ext uri="{FF2B5EF4-FFF2-40B4-BE49-F238E27FC236}">
                  <a16:creationId xmlns:a16="http://schemas.microsoft.com/office/drawing/2014/main" id="{FE250FF1-5941-828D-BCCB-157436637DD6}"/>
                </a:ext>
              </a:extLst>
            </p:cNvPr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428;p84">
              <a:extLst>
                <a:ext uri="{FF2B5EF4-FFF2-40B4-BE49-F238E27FC236}">
                  <a16:creationId xmlns:a16="http://schemas.microsoft.com/office/drawing/2014/main" id="{94B63329-7C21-5108-C076-AB4E96C5C963}"/>
                </a:ext>
              </a:extLst>
            </p:cNvPr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429;p84">
              <a:extLst>
                <a:ext uri="{FF2B5EF4-FFF2-40B4-BE49-F238E27FC236}">
                  <a16:creationId xmlns:a16="http://schemas.microsoft.com/office/drawing/2014/main" id="{312C853B-DFE4-B789-5B70-C48AA08A3180}"/>
                </a:ext>
              </a:extLst>
            </p:cNvPr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430;p84">
              <a:extLst>
                <a:ext uri="{FF2B5EF4-FFF2-40B4-BE49-F238E27FC236}">
                  <a16:creationId xmlns:a16="http://schemas.microsoft.com/office/drawing/2014/main" id="{F19A523E-E011-987E-383B-1F3B9A2C1BF4}"/>
                </a:ext>
              </a:extLst>
            </p:cNvPr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431;p84">
              <a:extLst>
                <a:ext uri="{FF2B5EF4-FFF2-40B4-BE49-F238E27FC236}">
                  <a16:creationId xmlns:a16="http://schemas.microsoft.com/office/drawing/2014/main" id="{6A7455E0-58DB-9DBC-865A-2733F62C68D9}"/>
                </a:ext>
              </a:extLst>
            </p:cNvPr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432;p84">
              <a:extLst>
                <a:ext uri="{FF2B5EF4-FFF2-40B4-BE49-F238E27FC236}">
                  <a16:creationId xmlns:a16="http://schemas.microsoft.com/office/drawing/2014/main" id="{B649D90B-1E26-0361-0286-2A7F01CC3BCF}"/>
                </a:ext>
              </a:extLst>
            </p:cNvPr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433;p84">
              <a:extLst>
                <a:ext uri="{FF2B5EF4-FFF2-40B4-BE49-F238E27FC236}">
                  <a16:creationId xmlns:a16="http://schemas.microsoft.com/office/drawing/2014/main" id="{9452E7D3-8D76-81D0-DC28-ED32D240622A}"/>
                </a:ext>
              </a:extLst>
            </p:cNvPr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434;p84">
              <a:extLst>
                <a:ext uri="{FF2B5EF4-FFF2-40B4-BE49-F238E27FC236}">
                  <a16:creationId xmlns:a16="http://schemas.microsoft.com/office/drawing/2014/main" id="{D3C7B0A8-6C53-BF76-910A-0D90F7FBAAB7}"/>
                </a:ext>
              </a:extLst>
            </p:cNvPr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435;p84">
              <a:extLst>
                <a:ext uri="{FF2B5EF4-FFF2-40B4-BE49-F238E27FC236}">
                  <a16:creationId xmlns:a16="http://schemas.microsoft.com/office/drawing/2014/main" id="{6238B5E6-3930-EA6F-0417-E0EA881FD3FF}"/>
                </a:ext>
              </a:extLst>
            </p:cNvPr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436;p84">
              <a:extLst>
                <a:ext uri="{FF2B5EF4-FFF2-40B4-BE49-F238E27FC236}">
                  <a16:creationId xmlns:a16="http://schemas.microsoft.com/office/drawing/2014/main" id="{338AE2FD-38FD-BBDA-B87B-E834C900D24C}"/>
                </a:ext>
              </a:extLst>
            </p:cNvPr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437;p84">
              <a:extLst>
                <a:ext uri="{FF2B5EF4-FFF2-40B4-BE49-F238E27FC236}">
                  <a16:creationId xmlns:a16="http://schemas.microsoft.com/office/drawing/2014/main" id="{00BD08A7-3C91-09C5-4DE6-2A167D956428}"/>
                </a:ext>
              </a:extLst>
            </p:cNvPr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438;p84">
              <a:extLst>
                <a:ext uri="{FF2B5EF4-FFF2-40B4-BE49-F238E27FC236}">
                  <a16:creationId xmlns:a16="http://schemas.microsoft.com/office/drawing/2014/main" id="{CAA9C559-685D-5F4B-DA98-4E070BB2E77B}"/>
                </a:ext>
              </a:extLst>
            </p:cNvPr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439;p84">
              <a:extLst>
                <a:ext uri="{FF2B5EF4-FFF2-40B4-BE49-F238E27FC236}">
                  <a16:creationId xmlns:a16="http://schemas.microsoft.com/office/drawing/2014/main" id="{455744F0-1E91-8F4E-D449-6B07DAC5CC42}"/>
                </a:ext>
              </a:extLst>
            </p:cNvPr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440;p84">
              <a:extLst>
                <a:ext uri="{FF2B5EF4-FFF2-40B4-BE49-F238E27FC236}">
                  <a16:creationId xmlns:a16="http://schemas.microsoft.com/office/drawing/2014/main" id="{6D331087-CB20-B607-253D-F94BA8F83B6F}"/>
                </a:ext>
              </a:extLst>
            </p:cNvPr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441;p84">
              <a:extLst>
                <a:ext uri="{FF2B5EF4-FFF2-40B4-BE49-F238E27FC236}">
                  <a16:creationId xmlns:a16="http://schemas.microsoft.com/office/drawing/2014/main" id="{C7ACC75C-FA92-C909-210E-30697F0685D4}"/>
                </a:ext>
              </a:extLst>
            </p:cNvPr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442;p84">
              <a:extLst>
                <a:ext uri="{FF2B5EF4-FFF2-40B4-BE49-F238E27FC236}">
                  <a16:creationId xmlns:a16="http://schemas.microsoft.com/office/drawing/2014/main" id="{7023BA06-CD6E-DED8-281B-39E49E889CE0}"/>
                </a:ext>
              </a:extLst>
            </p:cNvPr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443;p84">
              <a:extLst>
                <a:ext uri="{FF2B5EF4-FFF2-40B4-BE49-F238E27FC236}">
                  <a16:creationId xmlns:a16="http://schemas.microsoft.com/office/drawing/2014/main" id="{74FFCAD3-D3C4-A1A8-90E0-8A4412A9D06E}"/>
                </a:ext>
              </a:extLst>
            </p:cNvPr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444;p84">
              <a:extLst>
                <a:ext uri="{FF2B5EF4-FFF2-40B4-BE49-F238E27FC236}">
                  <a16:creationId xmlns:a16="http://schemas.microsoft.com/office/drawing/2014/main" id="{F02A995A-87B7-4F47-7D83-ADDA9D1521A4}"/>
                </a:ext>
              </a:extLst>
            </p:cNvPr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445;p84">
              <a:extLst>
                <a:ext uri="{FF2B5EF4-FFF2-40B4-BE49-F238E27FC236}">
                  <a16:creationId xmlns:a16="http://schemas.microsoft.com/office/drawing/2014/main" id="{2E9B54DA-E6AD-32B2-07DB-3D4AF612F9F0}"/>
                </a:ext>
              </a:extLst>
            </p:cNvPr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446;p84">
              <a:extLst>
                <a:ext uri="{FF2B5EF4-FFF2-40B4-BE49-F238E27FC236}">
                  <a16:creationId xmlns:a16="http://schemas.microsoft.com/office/drawing/2014/main" id="{0D60170F-2386-CDCB-0761-CE5D360CADCD}"/>
                </a:ext>
              </a:extLst>
            </p:cNvPr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447;p84">
              <a:extLst>
                <a:ext uri="{FF2B5EF4-FFF2-40B4-BE49-F238E27FC236}">
                  <a16:creationId xmlns:a16="http://schemas.microsoft.com/office/drawing/2014/main" id="{E51F765D-4893-BA4E-C9CB-EA05C8C34F10}"/>
                </a:ext>
              </a:extLst>
            </p:cNvPr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448;p84">
              <a:extLst>
                <a:ext uri="{FF2B5EF4-FFF2-40B4-BE49-F238E27FC236}">
                  <a16:creationId xmlns:a16="http://schemas.microsoft.com/office/drawing/2014/main" id="{C590AA04-E082-AF88-B0CB-122D74BE2FDE}"/>
                </a:ext>
              </a:extLst>
            </p:cNvPr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449;p84">
              <a:extLst>
                <a:ext uri="{FF2B5EF4-FFF2-40B4-BE49-F238E27FC236}">
                  <a16:creationId xmlns:a16="http://schemas.microsoft.com/office/drawing/2014/main" id="{BD681948-031A-C9EC-6D1A-4E27375486CB}"/>
                </a:ext>
              </a:extLst>
            </p:cNvPr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450;p84">
              <a:extLst>
                <a:ext uri="{FF2B5EF4-FFF2-40B4-BE49-F238E27FC236}">
                  <a16:creationId xmlns:a16="http://schemas.microsoft.com/office/drawing/2014/main" id="{EB78A8C3-6007-9204-031A-53410E80B8EE}"/>
                </a:ext>
              </a:extLst>
            </p:cNvPr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451;p84">
              <a:extLst>
                <a:ext uri="{FF2B5EF4-FFF2-40B4-BE49-F238E27FC236}">
                  <a16:creationId xmlns:a16="http://schemas.microsoft.com/office/drawing/2014/main" id="{204E1238-CDF6-CA6D-FBDA-D199EDCFE389}"/>
                </a:ext>
              </a:extLst>
            </p:cNvPr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452;p84">
              <a:extLst>
                <a:ext uri="{FF2B5EF4-FFF2-40B4-BE49-F238E27FC236}">
                  <a16:creationId xmlns:a16="http://schemas.microsoft.com/office/drawing/2014/main" id="{4AA99F38-A5BD-143B-1562-5AA2A4CA8708}"/>
                </a:ext>
              </a:extLst>
            </p:cNvPr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453;p84">
              <a:extLst>
                <a:ext uri="{FF2B5EF4-FFF2-40B4-BE49-F238E27FC236}">
                  <a16:creationId xmlns:a16="http://schemas.microsoft.com/office/drawing/2014/main" id="{593DE190-2609-167E-C3B2-E38349446D55}"/>
                </a:ext>
              </a:extLst>
            </p:cNvPr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454;p84">
              <a:extLst>
                <a:ext uri="{FF2B5EF4-FFF2-40B4-BE49-F238E27FC236}">
                  <a16:creationId xmlns:a16="http://schemas.microsoft.com/office/drawing/2014/main" id="{146A0501-356A-C6C3-24F3-15EF79E427E4}"/>
                </a:ext>
              </a:extLst>
            </p:cNvPr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455;p84">
              <a:extLst>
                <a:ext uri="{FF2B5EF4-FFF2-40B4-BE49-F238E27FC236}">
                  <a16:creationId xmlns:a16="http://schemas.microsoft.com/office/drawing/2014/main" id="{A33AFE8E-9A60-A77A-31AC-86FDAB7934CA}"/>
                </a:ext>
              </a:extLst>
            </p:cNvPr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456;p84">
              <a:extLst>
                <a:ext uri="{FF2B5EF4-FFF2-40B4-BE49-F238E27FC236}">
                  <a16:creationId xmlns:a16="http://schemas.microsoft.com/office/drawing/2014/main" id="{C01E7AC4-749A-59F6-00C9-99C5BCBD74BB}"/>
                </a:ext>
              </a:extLst>
            </p:cNvPr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457;p84">
              <a:extLst>
                <a:ext uri="{FF2B5EF4-FFF2-40B4-BE49-F238E27FC236}">
                  <a16:creationId xmlns:a16="http://schemas.microsoft.com/office/drawing/2014/main" id="{58FE6016-A02D-5435-3447-9D9AB6332EF5}"/>
                </a:ext>
              </a:extLst>
            </p:cNvPr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458;p84">
              <a:extLst>
                <a:ext uri="{FF2B5EF4-FFF2-40B4-BE49-F238E27FC236}">
                  <a16:creationId xmlns:a16="http://schemas.microsoft.com/office/drawing/2014/main" id="{4D7B3709-59C6-5C7C-4E51-40637D59EF01}"/>
                </a:ext>
              </a:extLst>
            </p:cNvPr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59;p84">
              <a:extLst>
                <a:ext uri="{FF2B5EF4-FFF2-40B4-BE49-F238E27FC236}">
                  <a16:creationId xmlns:a16="http://schemas.microsoft.com/office/drawing/2014/main" id="{4D0302A8-550D-573B-09D5-AE3AE0481E70}"/>
                </a:ext>
              </a:extLst>
            </p:cNvPr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60;p84">
              <a:extLst>
                <a:ext uri="{FF2B5EF4-FFF2-40B4-BE49-F238E27FC236}">
                  <a16:creationId xmlns:a16="http://schemas.microsoft.com/office/drawing/2014/main" id="{5411BDBA-8A7F-0B1E-B224-A586596F84E1}"/>
                </a:ext>
              </a:extLst>
            </p:cNvPr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61;p84">
              <a:extLst>
                <a:ext uri="{FF2B5EF4-FFF2-40B4-BE49-F238E27FC236}">
                  <a16:creationId xmlns:a16="http://schemas.microsoft.com/office/drawing/2014/main" id="{4C95F206-7121-8527-AC30-2CA67ABFAF44}"/>
                </a:ext>
              </a:extLst>
            </p:cNvPr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62;p84">
              <a:extLst>
                <a:ext uri="{FF2B5EF4-FFF2-40B4-BE49-F238E27FC236}">
                  <a16:creationId xmlns:a16="http://schemas.microsoft.com/office/drawing/2014/main" id="{EC0B0A98-E38E-08E2-1F0F-23BF56FDAE05}"/>
                </a:ext>
              </a:extLst>
            </p:cNvPr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63;p84">
              <a:extLst>
                <a:ext uri="{FF2B5EF4-FFF2-40B4-BE49-F238E27FC236}">
                  <a16:creationId xmlns:a16="http://schemas.microsoft.com/office/drawing/2014/main" id="{E7268631-A55A-62F8-527A-0F40ADDB633B}"/>
                </a:ext>
              </a:extLst>
            </p:cNvPr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464;p84">
              <a:extLst>
                <a:ext uri="{FF2B5EF4-FFF2-40B4-BE49-F238E27FC236}">
                  <a16:creationId xmlns:a16="http://schemas.microsoft.com/office/drawing/2014/main" id="{E28CFAB3-32A6-9B52-8B7E-5235D6236E94}"/>
                </a:ext>
              </a:extLst>
            </p:cNvPr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465;p84">
              <a:extLst>
                <a:ext uri="{FF2B5EF4-FFF2-40B4-BE49-F238E27FC236}">
                  <a16:creationId xmlns:a16="http://schemas.microsoft.com/office/drawing/2014/main" id="{7FFEE622-EDB5-4A35-D8DD-03DF6EEC764D}"/>
                </a:ext>
              </a:extLst>
            </p:cNvPr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466;p84">
              <a:extLst>
                <a:ext uri="{FF2B5EF4-FFF2-40B4-BE49-F238E27FC236}">
                  <a16:creationId xmlns:a16="http://schemas.microsoft.com/office/drawing/2014/main" id="{4507EC5C-D871-A6F9-4C91-B63D3751EE13}"/>
                </a:ext>
              </a:extLst>
            </p:cNvPr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467;p84">
              <a:extLst>
                <a:ext uri="{FF2B5EF4-FFF2-40B4-BE49-F238E27FC236}">
                  <a16:creationId xmlns:a16="http://schemas.microsoft.com/office/drawing/2014/main" id="{7CBC51C0-A6FB-3850-38D5-01E1D678F925}"/>
                </a:ext>
              </a:extLst>
            </p:cNvPr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68;p84">
              <a:extLst>
                <a:ext uri="{FF2B5EF4-FFF2-40B4-BE49-F238E27FC236}">
                  <a16:creationId xmlns:a16="http://schemas.microsoft.com/office/drawing/2014/main" id="{24F42C23-9424-F8B5-A2CE-372006D18C0E}"/>
                </a:ext>
              </a:extLst>
            </p:cNvPr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9;p84">
              <a:extLst>
                <a:ext uri="{FF2B5EF4-FFF2-40B4-BE49-F238E27FC236}">
                  <a16:creationId xmlns:a16="http://schemas.microsoft.com/office/drawing/2014/main" id="{ACC3D895-8AAC-D69C-5ECF-3F67561D0180}"/>
                </a:ext>
              </a:extLst>
            </p:cNvPr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70;p84">
              <a:extLst>
                <a:ext uri="{FF2B5EF4-FFF2-40B4-BE49-F238E27FC236}">
                  <a16:creationId xmlns:a16="http://schemas.microsoft.com/office/drawing/2014/main" id="{EF60F5BC-51FB-116D-5790-8053627740A8}"/>
                </a:ext>
              </a:extLst>
            </p:cNvPr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71;p84">
              <a:extLst>
                <a:ext uri="{FF2B5EF4-FFF2-40B4-BE49-F238E27FC236}">
                  <a16:creationId xmlns:a16="http://schemas.microsoft.com/office/drawing/2014/main" id="{4767B1D4-9AEF-782E-30DE-4914DDAFCB26}"/>
                </a:ext>
              </a:extLst>
            </p:cNvPr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72;p84">
              <a:extLst>
                <a:ext uri="{FF2B5EF4-FFF2-40B4-BE49-F238E27FC236}">
                  <a16:creationId xmlns:a16="http://schemas.microsoft.com/office/drawing/2014/main" id="{A09370D3-0BD3-E06A-6F32-E914CE9DB762}"/>
                </a:ext>
              </a:extLst>
            </p:cNvPr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473;p84">
              <a:extLst>
                <a:ext uri="{FF2B5EF4-FFF2-40B4-BE49-F238E27FC236}">
                  <a16:creationId xmlns:a16="http://schemas.microsoft.com/office/drawing/2014/main" id="{7F06DF67-3487-7962-B60E-AF03FB81D9A2}"/>
                </a:ext>
              </a:extLst>
            </p:cNvPr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474;p84">
              <a:extLst>
                <a:ext uri="{FF2B5EF4-FFF2-40B4-BE49-F238E27FC236}">
                  <a16:creationId xmlns:a16="http://schemas.microsoft.com/office/drawing/2014/main" id="{DBDCF75E-8FE7-3159-21AF-46CD7911F073}"/>
                </a:ext>
              </a:extLst>
            </p:cNvPr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475;p84">
              <a:extLst>
                <a:ext uri="{FF2B5EF4-FFF2-40B4-BE49-F238E27FC236}">
                  <a16:creationId xmlns:a16="http://schemas.microsoft.com/office/drawing/2014/main" id="{5A0BDC7C-2248-3FA9-540B-F26D1D68B952}"/>
                </a:ext>
              </a:extLst>
            </p:cNvPr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476;p84">
              <a:extLst>
                <a:ext uri="{FF2B5EF4-FFF2-40B4-BE49-F238E27FC236}">
                  <a16:creationId xmlns:a16="http://schemas.microsoft.com/office/drawing/2014/main" id="{F2E12D2C-F8E7-8309-488F-DBF287A6363D}"/>
                </a:ext>
              </a:extLst>
            </p:cNvPr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477;p84">
              <a:extLst>
                <a:ext uri="{FF2B5EF4-FFF2-40B4-BE49-F238E27FC236}">
                  <a16:creationId xmlns:a16="http://schemas.microsoft.com/office/drawing/2014/main" id="{6044AA3C-220E-51FD-298A-1A33F08D6AD0}"/>
                </a:ext>
              </a:extLst>
            </p:cNvPr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478;p84">
              <a:extLst>
                <a:ext uri="{FF2B5EF4-FFF2-40B4-BE49-F238E27FC236}">
                  <a16:creationId xmlns:a16="http://schemas.microsoft.com/office/drawing/2014/main" id="{20A15AE0-6CF1-C426-DF80-C847A523D875}"/>
                </a:ext>
              </a:extLst>
            </p:cNvPr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479;p84">
              <a:extLst>
                <a:ext uri="{FF2B5EF4-FFF2-40B4-BE49-F238E27FC236}">
                  <a16:creationId xmlns:a16="http://schemas.microsoft.com/office/drawing/2014/main" id="{AF1C9F9D-9CCA-A839-0B14-1785349C3702}"/>
                </a:ext>
              </a:extLst>
            </p:cNvPr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480;p84">
              <a:extLst>
                <a:ext uri="{FF2B5EF4-FFF2-40B4-BE49-F238E27FC236}">
                  <a16:creationId xmlns:a16="http://schemas.microsoft.com/office/drawing/2014/main" id="{AFE97D97-984B-3E9D-8653-A18E2BA87F72}"/>
                </a:ext>
              </a:extLst>
            </p:cNvPr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481;p84">
              <a:extLst>
                <a:ext uri="{FF2B5EF4-FFF2-40B4-BE49-F238E27FC236}">
                  <a16:creationId xmlns:a16="http://schemas.microsoft.com/office/drawing/2014/main" id="{56F8264F-9A51-D121-CFB5-6375BB8618F8}"/>
                </a:ext>
              </a:extLst>
            </p:cNvPr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482;p84">
              <a:extLst>
                <a:ext uri="{FF2B5EF4-FFF2-40B4-BE49-F238E27FC236}">
                  <a16:creationId xmlns:a16="http://schemas.microsoft.com/office/drawing/2014/main" id="{38F164F2-D777-655F-4915-EF93AD102B83}"/>
                </a:ext>
              </a:extLst>
            </p:cNvPr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483;p84">
              <a:extLst>
                <a:ext uri="{FF2B5EF4-FFF2-40B4-BE49-F238E27FC236}">
                  <a16:creationId xmlns:a16="http://schemas.microsoft.com/office/drawing/2014/main" id="{E660CBF0-5C9A-93F6-7B6A-560C73949A64}"/>
                </a:ext>
              </a:extLst>
            </p:cNvPr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484;p84">
              <a:extLst>
                <a:ext uri="{FF2B5EF4-FFF2-40B4-BE49-F238E27FC236}">
                  <a16:creationId xmlns:a16="http://schemas.microsoft.com/office/drawing/2014/main" id="{50F215C0-E574-73FE-12CB-E629DE9C38EB}"/>
                </a:ext>
              </a:extLst>
            </p:cNvPr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485;p84">
              <a:extLst>
                <a:ext uri="{FF2B5EF4-FFF2-40B4-BE49-F238E27FC236}">
                  <a16:creationId xmlns:a16="http://schemas.microsoft.com/office/drawing/2014/main" id="{3F503AD2-05DB-B981-3DF5-02A238456EE2}"/>
                </a:ext>
              </a:extLst>
            </p:cNvPr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486;p84">
              <a:extLst>
                <a:ext uri="{FF2B5EF4-FFF2-40B4-BE49-F238E27FC236}">
                  <a16:creationId xmlns:a16="http://schemas.microsoft.com/office/drawing/2014/main" id="{7F6268DA-0128-5D74-5AB6-A664922E4121}"/>
                </a:ext>
              </a:extLst>
            </p:cNvPr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487;p84">
              <a:extLst>
                <a:ext uri="{FF2B5EF4-FFF2-40B4-BE49-F238E27FC236}">
                  <a16:creationId xmlns:a16="http://schemas.microsoft.com/office/drawing/2014/main" id="{C868A33F-9374-5A9A-37D0-1C9E8CB55DC4}"/>
                </a:ext>
              </a:extLst>
            </p:cNvPr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488;p84">
              <a:extLst>
                <a:ext uri="{FF2B5EF4-FFF2-40B4-BE49-F238E27FC236}">
                  <a16:creationId xmlns:a16="http://schemas.microsoft.com/office/drawing/2014/main" id="{A2A3F8D7-149D-894F-32D1-D1B37C689C13}"/>
                </a:ext>
              </a:extLst>
            </p:cNvPr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489;p84">
              <a:extLst>
                <a:ext uri="{FF2B5EF4-FFF2-40B4-BE49-F238E27FC236}">
                  <a16:creationId xmlns:a16="http://schemas.microsoft.com/office/drawing/2014/main" id="{C82C242F-3095-34B0-B289-E01739088221}"/>
                </a:ext>
              </a:extLst>
            </p:cNvPr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490;p84">
              <a:extLst>
                <a:ext uri="{FF2B5EF4-FFF2-40B4-BE49-F238E27FC236}">
                  <a16:creationId xmlns:a16="http://schemas.microsoft.com/office/drawing/2014/main" id="{625ED0F7-DDAD-408D-FED1-0530C0154894}"/>
                </a:ext>
              </a:extLst>
            </p:cNvPr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491;p84">
              <a:extLst>
                <a:ext uri="{FF2B5EF4-FFF2-40B4-BE49-F238E27FC236}">
                  <a16:creationId xmlns:a16="http://schemas.microsoft.com/office/drawing/2014/main" id="{C5EDAE2F-8C32-7660-6568-FC070A59CC55}"/>
                </a:ext>
              </a:extLst>
            </p:cNvPr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492;p84">
              <a:extLst>
                <a:ext uri="{FF2B5EF4-FFF2-40B4-BE49-F238E27FC236}">
                  <a16:creationId xmlns:a16="http://schemas.microsoft.com/office/drawing/2014/main" id="{7739572F-767A-9D2F-076E-003EA402A444}"/>
                </a:ext>
              </a:extLst>
            </p:cNvPr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493;p84">
              <a:extLst>
                <a:ext uri="{FF2B5EF4-FFF2-40B4-BE49-F238E27FC236}">
                  <a16:creationId xmlns:a16="http://schemas.microsoft.com/office/drawing/2014/main" id="{785D3335-4C11-50C6-C48F-4731B8C1A745}"/>
                </a:ext>
              </a:extLst>
            </p:cNvPr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94;p84">
              <a:extLst>
                <a:ext uri="{FF2B5EF4-FFF2-40B4-BE49-F238E27FC236}">
                  <a16:creationId xmlns:a16="http://schemas.microsoft.com/office/drawing/2014/main" id="{F837C68F-E4A5-886C-8D47-4CB013F02ABF}"/>
                </a:ext>
              </a:extLst>
            </p:cNvPr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95;p84">
              <a:extLst>
                <a:ext uri="{FF2B5EF4-FFF2-40B4-BE49-F238E27FC236}">
                  <a16:creationId xmlns:a16="http://schemas.microsoft.com/office/drawing/2014/main" id="{0465A109-7EB7-745F-0CD0-46240C255A75}"/>
                </a:ext>
              </a:extLst>
            </p:cNvPr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96;p84">
              <a:extLst>
                <a:ext uri="{FF2B5EF4-FFF2-40B4-BE49-F238E27FC236}">
                  <a16:creationId xmlns:a16="http://schemas.microsoft.com/office/drawing/2014/main" id="{4AC6804F-AB37-36F8-2C2D-3A622A52043A}"/>
                </a:ext>
              </a:extLst>
            </p:cNvPr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97;p84">
              <a:extLst>
                <a:ext uri="{FF2B5EF4-FFF2-40B4-BE49-F238E27FC236}">
                  <a16:creationId xmlns:a16="http://schemas.microsoft.com/office/drawing/2014/main" id="{9FC49D1A-EF4F-A10E-49E0-09337E501A1D}"/>
                </a:ext>
              </a:extLst>
            </p:cNvPr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8;p84">
              <a:extLst>
                <a:ext uri="{FF2B5EF4-FFF2-40B4-BE49-F238E27FC236}">
                  <a16:creationId xmlns:a16="http://schemas.microsoft.com/office/drawing/2014/main" id="{5E467057-B227-FD77-83ED-77D2499E08F8}"/>
                </a:ext>
              </a:extLst>
            </p:cNvPr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499;p84">
              <a:extLst>
                <a:ext uri="{FF2B5EF4-FFF2-40B4-BE49-F238E27FC236}">
                  <a16:creationId xmlns:a16="http://schemas.microsoft.com/office/drawing/2014/main" id="{BBABECE2-B280-EFC1-993C-6AAC65D01C90}"/>
                </a:ext>
              </a:extLst>
            </p:cNvPr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500;p84">
              <a:extLst>
                <a:ext uri="{FF2B5EF4-FFF2-40B4-BE49-F238E27FC236}">
                  <a16:creationId xmlns:a16="http://schemas.microsoft.com/office/drawing/2014/main" id="{F5BAC32B-80E0-B30B-0C6B-90F2B3ADA420}"/>
                </a:ext>
              </a:extLst>
            </p:cNvPr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501;p84">
              <a:extLst>
                <a:ext uri="{FF2B5EF4-FFF2-40B4-BE49-F238E27FC236}">
                  <a16:creationId xmlns:a16="http://schemas.microsoft.com/office/drawing/2014/main" id="{1F3040E9-825C-C0CF-7535-FA3184E149EF}"/>
                </a:ext>
              </a:extLst>
            </p:cNvPr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502;p84">
              <a:extLst>
                <a:ext uri="{FF2B5EF4-FFF2-40B4-BE49-F238E27FC236}">
                  <a16:creationId xmlns:a16="http://schemas.microsoft.com/office/drawing/2014/main" id="{280CE642-B849-5C1C-5D0D-C58E13B028BF}"/>
                </a:ext>
              </a:extLst>
            </p:cNvPr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503;p84">
              <a:extLst>
                <a:ext uri="{FF2B5EF4-FFF2-40B4-BE49-F238E27FC236}">
                  <a16:creationId xmlns:a16="http://schemas.microsoft.com/office/drawing/2014/main" id="{C7E06B61-A891-F0CA-28E2-691AAE0614F5}"/>
                </a:ext>
              </a:extLst>
            </p:cNvPr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504;p84">
              <a:extLst>
                <a:ext uri="{FF2B5EF4-FFF2-40B4-BE49-F238E27FC236}">
                  <a16:creationId xmlns:a16="http://schemas.microsoft.com/office/drawing/2014/main" id="{FD2923B0-5681-1E27-B3B2-21FC72E706BD}"/>
                </a:ext>
              </a:extLst>
            </p:cNvPr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505;p84">
              <a:extLst>
                <a:ext uri="{FF2B5EF4-FFF2-40B4-BE49-F238E27FC236}">
                  <a16:creationId xmlns:a16="http://schemas.microsoft.com/office/drawing/2014/main" id="{F97FCADD-8762-5754-A91C-10ABBD2F5666}"/>
                </a:ext>
              </a:extLst>
            </p:cNvPr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506;p84">
              <a:extLst>
                <a:ext uri="{FF2B5EF4-FFF2-40B4-BE49-F238E27FC236}">
                  <a16:creationId xmlns:a16="http://schemas.microsoft.com/office/drawing/2014/main" id="{3A2E0EAB-B3CB-46F6-80A1-4104CE3F7D1B}"/>
                </a:ext>
              </a:extLst>
            </p:cNvPr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507;p84">
              <a:extLst>
                <a:ext uri="{FF2B5EF4-FFF2-40B4-BE49-F238E27FC236}">
                  <a16:creationId xmlns:a16="http://schemas.microsoft.com/office/drawing/2014/main" id="{721B6C16-6F2F-5605-A0CB-4FD6DEEEF882}"/>
                </a:ext>
              </a:extLst>
            </p:cNvPr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508;p84">
              <a:extLst>
                <a:ext uri="{FF2B5EF4-FFF2-40B4-BE49-F238E27FC236}">
                  <a16:creationId xmlns:a16="http://schemas.microsoft.com/office/drawing/2014/main" id="{BB7DD92F-F5ED-4B3B-4480-3F0A03538DD8}"/>
                </a:ext>
              </a:extLst>
            </p:cNvPr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509;p84">
              <a:extLst>
                <a:ext uri="{FF2B5EF4-FFF2-40B4-BE49-F238E27FC236}">
                  <a16:creationId xmlns:a16="http://schemas.microsoft.com/office/drawing/2014/main" id="{9C00896B-FC07-1275-B3F3-7744D7ADC925}"/>
                </a:ext>
              </a:extLst>
            </p:cNvPr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510;p84">
              <a:extLst>
                <a:ext uri="{FF2B5EF4-FFF2-40B4-BE49-F238E27FC236}">
                  <a16:creationId xmlns:a16="http://schemas.microsoft.com/office/drawing/2014/main" id="{D5C369EB-A6ED-529A-B02A-54464CB6FB64}"/>
                </a:ext>
              </a:extLst>
            </p:cNvPr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511;p84">
              <a:extLst>
                <a:ext uri="{FF2B5EF4-FFF2-40B4-BE49-F238E27FC236}">
                  <a16:creationId xmlns:a16="http://schemas.microsoft.com/office/drawing/2014/main" id="{5E8EE4D8-2E57-CB1D-DF2D-516526F71F32}"/>
                </a:ext>
              </a:extLst>
            </p:cNvPr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512;p84">
              <a:extLst>
                <a:ext uri="{FF2B5EF4-FFF2-40B4-BE49-F238E27FC236}">
                  <a16:creationId xmlns:a16="http://schemas.microsoft.com/office/drawing/2014/main" id="{3BB9599F-4AEE-A6BD-0E9C-BA9B1E79AA86}"/>
                </a:ext>
              </a:extLst>
            </p:cNvPr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513;p84">
              <a:extLst>
                <a:ext uri="{FF2B5EF4-FFF2-40B4-BE49-F238E27FC236}">
                  <a16:creationId xmlns:a16="http://schemas.microsoft.com/office/drawing/2014/main" id="{83CA3232-0210-9C95-C37D-5A790341A073}"/>
                </a:ext>
              </a:extLst>
            </p:cNvPr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514;p84">
              <a:extLst>
                <a:ext uri="{FF2B5EF4-FFF2-40B4-BE49-F238E27FC236}">
                  <a16:creationId xmlns:a16="http://schemas.microsoft.com/office/drawing/2014/main" id="{1106D072-9631-B542-D743-ACBD3652CCFF}"/>
                </a:ext>
              </a:extLst>
            </p:cNvPr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515;p84">
              <a:extLst>
                <a:ext uri="{FF2B5EF4-FFF2-40B4-BE49-F238E27FC236}">
                  <a16:creationId xmlns:a16="http://schemas.microsoft.com/office/drawing/2014/main" id="{07F65879-9863-1061-03A8-785BBEEC5C4F}"/>
                </a:ext>
              </a:extLst>
            </p:cNvPr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516;p84">
              <a:extLst>
                <a:ext uri="{FF2B5EF4-FFF2-40B4-BE49-F238E27FC236}">
                  <a16:creationId xmlns:a16="http://schemas.microsoft.com/office/drawing/2014/main" id="{7F150983-9570-4D9C-A813-DA959D5CD5B1}"/>
                </a:ext>
              </a:extLst>
            </p:cNvPr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517;p84">
              <a:extLst>
                <a:ext uri="{FF2B5EF4-FFF2-40B4-BE49-F238E27FC236}">
                  <a16:creationId xmlns:a16="http://schemas.microsoft.com/office/drawing/2014/main" id="{DDB4F932-B672-48EC-D4B6-A25D94145972}"/>
                </a:ext>
              </a:extLst>
            </p:cNvPr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518;p84">
              <a:extLst>
                <a:ext uri="{FF2B5EF4-FFF2-40B4-BE49-F238E27FC236}">
                  <a16:creationId xmlns:a16="http://schemas.microsoft.com/office/drawing/2014/main" id="{2FE3A3A3-10CA-14BF-0629-71B7D44E64DF}"/>
                </a:ext>
              </a:extLst>
            </p:cNvPr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519;p84">
              <a:extLst>
                <a:ext uri="{FF2B5EF4-FFF2-40B4-BE49-F238E27FC236}">
                  <a16:creationId xmlns:a16="http://schemas.microsoft.com/office/drawing/2014/main" id="{6AABA818-7D83-9492-0CBA-68D77BFEFED3}"/>
                </a:ext>
              </a:extLst>
            </p:cNvPr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520;p84">
              <a:extLst>
                <a:ext uri="{FF2B5EF4-FFF2-40B4-BE49-F238E27FC236}">
                  <a16:creationId xmlns:a16="http://schemas.microsoft.com/office/drawing/2014/main" id="{96A0FE81-42DB-1D33-EAA2-479692640F0E}"/>
                </a:ext>
              </a:extLst>
            </p:cNvPr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521;p84">
              <a:extLst>
                <a:ext uri="{FF2B5EF4-FFF2-40B4-BE49-F238E27FC236}">
                  <a16:creationId xmlns:a16="http://schemas.microsoft.com/office/drawing/2014/main" id="{8832EDC0-0438-800D-8F53-448C5873C98E}"/>
                </a:ext>
              </a:extLst>
            </p:cNvPr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522;p84">
              <a:extLst>
                <a:ext uri="{FF2B5EF4-FFF2-40B4-BE49-F238E27FC236}">
                  <a16:creationId xmlns:a16="http://schemas.microsoft.com/office/drawing/2014/main" id="{BC930B41-10F3-96F7-33BC-10FFF90369DF}"/>
                </a:ext>
              </a:extLst>
            </p:cNvPr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523;p84">
              <a:extLst>
                <a:ext uri="{FF2B5EF4-FFF2-40B4-BE49-F238E27FC236}">
                  <a16:creationId xmlns:a16="http://schemas.microsoft.com/office/drawing/2014/main" id="{346137CC-045B-BBC0-1945-1DD30511DB7F}"/>
                </a:ext>
              </a:extLst>
            </p:cNvPr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524;p84">
              <a:extLst>
                <a:ext uri="{FF2B5EF4-FFF2-40B4-BE49-F238E27FC236}">
                  <a16:creationId xmlns:a16="http://schemas.microsoft.com/office/drawing/2014/main" id="{BF867145-9582-3345-B467-43FC06E894EE}"/>
                </a:ext>
              </a:extLst>
            </p:cNvPr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525;p84">
              <a:extLst>
                <a:ext uri="{FF2B5EF4-FFF2-40B4-BE49-F238E27FC236}">
                  <a16:creationId xmlns:a16="http://schemas.microsoft.com/office/drawing/2014/main" id="{76485952-9143-AC50-610D-5F7592DBA1BF}"/>
                </a:ext>
              </a:extLst>
            </p:cNvPr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526;p84">
              <a:extLst>
                <a:ext uri="{FF2B5EF4-FFF2-40B4-BE49-F238E27FC236}">
                  <a16:creationId xmlns:a16="http://schemas.microsoft.com/office/drawing/2014/main" id="{92776C45-1AC4-CEE4-318E-F9D55939D91E}"/>
                </a:ext>
              </a:extLst>
            </p:cNvPr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527;p84">
              <a:extLst>
                <a:ext uri="{FF2B5EF4-FFF2-40B4-BE49-F238E27FC236}">
                  <a16:creationId xmlns:a16="http://schemas.microsoft.com/office/drawing/2014/main" id="{4CD8CCB7-13F5-F456-98C3-17D8D4548A31}"/>
                </a:ext>
              </a:extLst>
            </p:cNvPr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528;p84">
              <a:extLst>
                <a:ext uri="{FF2B5EF4-FFF2-40B4-BE49-F238E27FC236}">
                  <a16:creationId xmlns:a16="http://schemas.microsoft.com/office/drawing/2014/main" id="{39223814-5663-6B77-1F85-514641FEF5C4}"/>
                </a:ext>
              </a:extLst>
            </p:cNvPr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529;p84">
              <a:extLst>
                <a:ext uri="{FF2B5EF4-FFF2-40B4-BE49-F238E27FC236}">
                  <a16:creationId xmlns:a16="http://schemas.microsoft.com/office/drawing/2014/main" id="{3C8B4D81-24A0-5924-8C5A-D4520A981032}"/>
                </a:ext>
              </a:extLst>
            </p:cNvPr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530;p84">
              <a:extLst>
                <a:ext uri="{FF2B5EF4-FFF2-40B4-BE49-F238E27FC236}">
                  <a16:creationId xmlns:a16="http://schemas.microsoft.com/office/drawing/2014/main" id="{B269F515-1CC5-15BC-4A42-F41809CAB328}"/>
                </a:ext>
              </a:extLst>
            </p:cNvPr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531;p84">
              <a:extLst>
                <a:ext uri="{FF2B5EF4-FFF2-40B4-BE49-F238E27FC236}">
                  <a16:creationId xmlns:a16="http://schemas.microsoft.com/office/drawing/2014/main" id="{BE81760F-A4B4-17EA-D3F4-076824FFD63A}"/>
                </a:ext>
              </a:extLst>
            </p:cNvPr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532;p84">
              <a:extLst>
                <a:ext uri="{FF2B5EF4-FFF2-40B4-BE49-F238E27FC236}">
                  <a16:creationId xmlns:a16="http://schemas.microsoft.com/office/drawing/2014/main" id="{68C80CFE-96DE-F14C-FA8C-D1E0E4B70D3A}"/>
                </a:ext>
              </a:extLst>
            </p:cNvPr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533;p84">
              <a:extLst>
                <a:ext uri="{FF2B5EF4-FFF2-40B4-BE49-F238E27FC236}">
                  <a16:creationId xmlns:a16="http://schemas.microsoft.com/office/drawing/2014/main" id="{9EA2AACF-14B5-487E-37F1-3B92E2547F3C}"/>
                </a:ext>
              </a:extLst>
            </p:cNvPr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534;p84">
              <a:extLst>
                <a:ext uri="{FF2B5EF4-FFF2-40B4-BE49-F238E27FC236}">
                  <a16:creationId xmlns:a16="http://schemas.microsoft.com/office/drawing/2014/main" id="{E8C495B2-F6B7-6987-B023-27EBBF68EE80}"/>
                </a:ext>
              </a:extLst>
            </p:cNvPr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535;p84">
              <a:extLst>
                <a:ext uri="{FF2B5EF4-FFF2-40B4-BE49-F238E27FC236}">
                  <a16:creationId xmlns:a16="http://schemas.microsoft.com/office/drawing/2014/main" id="{9A0B01B8-387F-8D76-BDA7-8532C3462895}"/>
                </a:ext>
              </a:extLst>
            </p:cNvPr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536;p84">
              <a:extLst>
                <a:ext uri="{FF2B5EF4-FFF2-40B4-BE49-F238E27FC236}">
                  <a16:creationId xmlns:a16="http://schemas.microsoft.com/office/drawing/2014/main" id="{7B7DE03A-7E0C-8C7F-4D94-990B6CE0BE9B}"/>
                </a:ext>
              </a:extLst>
            </p:cNvPr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537;p84">
              <a:extLst>
                <a:ext uri="{FF2B5EF4-FFF2-40B4-BE49-F238E27FC236}">
                  <a16:creationId xmlns:a16="http://schemas.microsoft.com/office/drawing/2014/main" id="{874EB9AE-87F9-6E9B-8980-FE813E381220}"/>
                </a:ext>
              </a:extLst>
            </p:cNvPr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538;p84">
              <a:extLst>
                <a:ext uri="{FF2B5EF4-FFF2-40B4-BE49-F238E27FC236}">
                  <a16:creationId xmlns:a16="http://schemas.microsoft.com/office/drawing/2014/main" id="{46D39746-6049-3149-E52E-CCAAB818502D}"/>
                </a:ext>
              </a:extLst>
            </p:cNvPr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539;p84">
              <a:extLst>
                <a:ext uri="{FF2B5EF4-FFF2-40B4-BE49-F238E27FC236}">
                  <a16:creationId xmlns:a16="http://schemas.microsoft.com/office/drawing/2014/main" id="{F9762A1B-DA73-F9CF-8825-37C272245069}"/>
                </a:ext>
              </a:extLst>
            </p:cNvPr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540;p84">
              <a:extLst>
                <a:ext uri="{FF2B5EF4-FFF2-40B4-BE49-F238E27FC236}">
                  <a16:creationId xmlns:a16="http://schemas.microsoft.com/office/drawing/2014/main" id="{5CD21E11-5367-CB52-0D69-349D2DDBFAFE}"/>
                </a:ext>
              </a:extLst>
            </p:cNvPr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541;p84">
              <a:extLst>
                <a:ext uri="{FF2B5EF4-FFF2-40B4-BE49-F238E27FC236}">
                  <a16:creationId xmlns:a16="http://schemas.microsoft.com/office/drawing/2014/main" id="{D98627CF-67F3-4418-5D51-12F587D19728}"/>
                </a:ext>
              </a:extLst>
            </p:cNvPr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542;p84">
              <a:extLst>
                <a:ext uri="{FF2B5EF4-FFF2-40B4-BE49-F238E27FC236}">
                  <a16:creationId xmlns:a16="http://schemas.microsoft.com/office/drawing/2014/main" id="{744FDAA7-6C72-948D-AB44-C7CCC077D248}"/>
                </a:ext>
              </a:extLst>
            </p:cNvPr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543;p84">
              <a:extLst>
                <a:ext uri="{FF2B5EF4-FFF2-40B4-BE49-F238E27FC236}">
                  <a16:creationId xmlns:a16="http://schemas.microsoft.com/office/drawing/2014/main" id="{6B9F9641-4E04-0920-D4AA-3C71DF1BFEE0}"/>
                </a:ext>
              </a:extLst>
            </p:cNvPr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544;p84">
              <a:extLst>
                <a:ext uri="{FF2B5EF4-FFF2-40B4-BE49-F238E27FC236}">
                  <a16:creationId xmlns:a16="http://schemas.microsoft.com/office/drawing/2014/main" id="{9C87EE59-ACED-47C7-A3EC-A0A65FCC9AD6}"/>
                </a:ext>
              </a:extLst>
            </p:cNvPr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545;p84">
              <a:extLst>
                <a:ext uri="{FF2B5EF4-FFF2-40B4-BE49-F238E27FC236}">
                  <a16:creationId xmlns:a16="http://schemas.microsoft.com/office/drawing/2014/main" id="{33D662D5-2511-D8DA-E390-0D138B7C309C}"/>
                </a:ext>
              </a:extLst>
            </p:cNvPr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546;p84">
              <a:extLst>
                <a:ext uri="{FF2B5EF4-FFF2-40B4-BE49-F238E27FC236}">
                  <a16:creationId xmlns:a16="http://schemas.microsoft.com/office/drawing/2014/main" id="{48821F50-447E-2630-2A9B-C8847236CA28}"/>
                </a:ext>
              </a:extLst>
            </p:cNvPr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547;p84">
              <a:extLst>
                <a:ext uri="{FF2B5EF4-FFF2-40B4-BE49-F238E27FC236}">
                  <a16:creationId xmlns:a16="http://schemas.microsoft.com/office/drawing/2014/main" id="{EC1868D0-8A48-1AC0-E537-194513BC2231}"/>
                </a:ext>
              </a:extLst>
            </p:cNvPr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548;p84">
              <a:extLst>
                <a:ext uri="{FF2B5EF4-FFF2-40B4-BE49-F238E27FC236}">
                  <a16:creationId xmlns:a16="http://schemas.microsoft.com/office/drawing/2014/main" id="{0F00EAB3-B142-1672-D353-816125561526}"/>
                </a:ext>
              </a:extLst>
            </p:cNvPr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549;p84">
              <a:extLst>
                <a:ext uri="{FF2B5EF4-FFF2-40B4-BE49-F238E27FC236}">
                  <a16:creationId xmlns:a16="http://schemas.microsoft.com/office/drawing/2014/main" id="{0F6EA79C-2D6F-C7DB-09AE-3D5442671261}"/>
                </a:ext>
              </a:extLst>
            </p:cNvPr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550;p84">
              <a:extLst>
                <a:ext uri="{FF2B5EF4-FFF2-40B4-BE49-F238E27FC236}">
                  <a16:creationId xmlns:a16="http://schemas.microsoft.com/office/drawing/2014/main" id="{2930078D-2E2C-273D-776F-24075BDE4BBF}"/>
                </a:ext>
              </a:extLst>
            </p:cNvPr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551;p84">
              <a:extLst>
                <a:ext uri="{FF2B5EF4-FFF2-40B4-BE49-F238E27FC236}">
                  <a16:creationId xmlns:a16="http://schemas.microsoft.com/office/drawing/2014/main" id="{D5F779F5-D6FA-9369-10A6-F37F8605F257}"/>
                </a:ext>
              </a:extLst>
            </p:cNvPr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552;p84">
              <a:extLst>
                <a:ext uri="{FF2B5EF4-FFF2-40B4-BE49-F238E27FC236}">
                  <a16:creationId xmlns:a16="http://schemas.microsoft.com/office/drawing/2014/main" id="{6D7DAE2E-308D-543F-EA56-7CE5451DDC2F}"/>
                </a:ext>
              </a:extLst>
            </p:cNvPr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553;p84">
              <a:extLst>
                <a:ext uri="{FF2B5EF4-FFF2-40B4-BE49-F238E27FC236}">
                  <a16:creationId xmlns:a16="http://schemas.microsoft.com/office/drawing/2014/main" id="{594432CB-B225-D193-1673-A8BA8CE5EF12}"/>
                </a:ext>
              </a:extLst>
            </p:cNvPr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554;p84">
              <a:extLst>
                <a:ext uri="{FF2B5EF4-FFF2-40B4-BE49-F238E27FC236}">
                  <a16:creationId xmlns:a16="http://schemas.microsoft.com/office/drawing/2014/main" id="{964A55D9-02B6-CD0E-B7B2-667FC3E23286}"/>
                </a:ext>
              </a:extLst>
            </p:cNvPr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555;p84">
              <a:extLst>
                <a:ext uri="{FF2B5EF4-FFF2-40B4-BE49-F238E27FC236}">
                  <a16:creationId xmlns:a16="http://schemas.microsoft.com/office/drawing/2014/main" id="{5A075034-419F-C8E3-DBD3-F82258A195BA}"/>
                </a:ext>
              </a:extLst>
            </p:cNvPr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556;p84">
              <a:extLst>
                <a:ext uri="{FF2B5EF4-FFF2-40B4-BE49-F238E27FC236}">
                  <a16:creationId xmlns:a16="http://schemas.microsoft.com/office/drawing/2014/main" id="{70051036-8BE1-F529-684E-03B3DFB4A735}"/>
                </a:ext>
              </a:extLst>
            </p:cNvPr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557;p84">
              <a:extLst>
                <a:ext uri="{FF2B5EF4-FFF2-40B4-BE49-F238E27FC236}">
                  <a16:creationId xmlns:a16="http://schemas.microsoft.com/office/drawing/2014/main" id="{61543B9E-A480-03B7-8695-24720E45EECB}"/>
                </a:ext>
              </a:extLst>
            </p:cNvPr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558;p84">
              <a:extLst>
                <a:ext uri="{FF2B5EF4-FFF2-40B4-BE49-F238E27FC236}">
                  <a16:creationId xmlns:a16="http://schemas.microsoft.com/office/drawing/2014/main" id="{CB43432C-7D39-7A59-8075-6C2336963B68}"/>
                </a:ext>
              </a:extLst>
            </p:cNvPr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559;p84">
              <a:extLst>
                <a:ext uri="{FF2B5EF4-FFF2-40B4-BE49-F238E27FC236}">
                  <a16:creationId xmlns:a16="http://schemas.microsoft.com/office/drawing/2014/main" id="{E6871FED-52CA-4650-BBEF-D988B1F24FAB}"/>
                </a:ext>
              </a:extLst>
            </p:cNvPr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560;p84">
              <a:extLst>
                <a:ext uri="{FF2B5EF4-FFF2-40B4-BE49-F238E27FC236}">
                  <a16:creationId xmlns:a16="http://schemas.microsoft.com/office/drawing/2014/main" id="{3D3D33A6-6DB5-30FC-9AD9-BB02D31ED932}"/>
                </a:ext>
              </a:extLst>
            </p:cNvPr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561;p84">
              <a:extLst>
                <a:ext uri="{FF2B5EF4-FFF2-40B4-BE49-F238E27FC236}">
                  <a16:creationId xmlns:a16="http://schemas.microsoft.com/office/drawing/2014/main" id="{68B111B0-00F2-8D7D-2DF1-4A837300C323}"/>
                </a:ext>
              </a:extLst>
            </p:cNvPr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562;p84">
              <a:extLst>
                <a:ext uri="{FF2B5EF4-FFF2-40B4-BE49-F238E27FC236}">
                  <a16:creationId xmlns:a16="http://schemas.microsoft.com/office/drawing/2014/main" id="{AA6D217E-52A6-7CCE-F77B-CF1C5F4636D7}"/>
                </a:ext>
              </a:extLst>
            </p:cNvPr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563;p84">
              <a:extLst>
                <a:ext uri="{FF2B5EF4-FFF2-40B4-BE49-F238E27FC236}">
                  <a16:creationId xmlns:a16="http://schemas.microsoft.com/office/drawing/2014/main" id="{7FE44062-DA3C-0F6B-9B1E-2F36AD2F2B36}"/>
                </a:ext>
              </a:extLst>
            </p:cNvPr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564;p84">
              <a:extLst>
                <a:ext uri="{FF2B5EF4-FFF2-40B4-BE49-F238E27FC236}">
                  <a16:creationId xmlns:a16="http://schemas.microsoft.com/office/drawing/2014/main" id="{2854A99D-EDD2-1B35-3658-CA67CC420F94}"/>
                </a:ext>
              </a:extLst>
            </p:cNvPr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565;p84">
              <a:extLst>
                <a:ext uri="{FF2B5EF4-FFF2-40B4-BE49-F238E27FC236}">
                  <a16:creationId xmlns:a16="http://schemas.microsoft.com/office/drawing/2014/main" id="{C3DD2DD9-2990-20D2-1819-B82B05776257}"/>
                </a:ext>
              </a:extLst>
            </p:cNvPr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566;p84">
              <a:extLst>
                <a:ext uri="{FF2B5EF4-FFF2-40B4-BE49-F238E27FC236}">
                  <a16:creationId xmlns:a16="http://schemas.microsoft.com/office/drawing/2014/main" id="{5A654516-DFCE-465E-F74E-1220D85BCD11}"/>
                </a:ext>
              </a:extLst>
            </p:cNvPr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567;p84">
              <a:extLst>
                <a:ext uri="{FF2B5EF4-FFF2-40B4-BE49-F238E27FC236}">
                  <a16:creationId xmlns:a16="http://schemas.microsoft.com/office/drawing/2014/main" id="{25485F2A-236F-69AE-3B55-C572181DADB9}"/>
                </a:ext>
              </a:extLst>
            </p:cNvPr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568;p84">
              <a:extLst>
                <a:ext uri="{FF2B5EF4-FFF2-40B4-BE49-F238E27FC236}">
                  <a16:creationId xmlns:a16="http://schemas.microsoft.com/office/drawing/2014/main" id="{EEC09F0C-A670-2929-6401-A9A6A74573C5}"/>
                </a:ext>
              </a:extLst>
            </p:cNvPr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569;p84">
              <a:extLst>
                <a:ext uri="{FF2B5EF4-FFF2-40B4-BE49-F238E27FC236}">
                  <a16:creationId xmlns:a16="http://schemas.microsoft.com/office/drawing/2014/main" id="{BD8E5F9F-B2E8-7715-704D-41BAC05C23D5}"/>
                </a:ext>
              </a:extLst>
            </p:cNvPr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570;p84">
              <a:extLst>
                <a:ext uri="{FF2B5EF4-FFF2-40B4-BE49-F238E27FC236}">
                  <a16:creationId xmlns:a16="http://schemas.microsoft.com/office/drawing/2014/main" id="{765E0D6B-EFB0-BD5E-13EB-63922554C2C9}"/>
                </a:ext>
              </a:extLst>
            </p:cNvPr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571;p84">
              <a:extLst>
                <a:ext uri="{FF2B5EF4-FFF2-40B4-BE49-F238E27FC236}">
                  <a16:creationId xmlns:a16="http://schemas.microsoft.com/office/drawing/2014/main" id="{9726906C-0988-82E9-7FEA-7DB91FFC1525}"/>
                </a:ext>
              </a:extLst>
            </p:cNvPr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572;p84">
              <a:extLst>
                <a:ext uri="{FF2B5EF4-FFF2-40B4-BE49-F238E27FC236}">
                  <a16:creationId xmlns:a16="http://schemas.microsoft.com/office/drawing/2014/main" id="{3E4231CD-67BC-4743-1CF1-B18547662003}"/>
                </a:ext>
              </a:extLst>
            </p:cNvPr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573;p84">
              <a:extLst>
                <a:ext uri="{FF2B5EF4-FFF2-40B4-BE49-F238E27FC236}">
                  <a16:creationId xmlns:a16="http://schemas.microsoft.com/office/drawing/2014/main" id="{66AFF279-6934-1FE4-6447-9E46560C6B92}"/>
                </a:ext>
              </a:extLst>
            </p:cNvPr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574;p84">
              <a:extLst>
                <a:ext uri="{FF2B5EF4-FFF2-40B4-BE49-F238E27FC236}">
                  <a16:creationId xmlns:a16="http://schemas.microsoft.com/office/drawing/2014/main" id="{ECA520C4-F028-A715-8EE5-F197F44727C5}"/>
                </a:ext>
              </a:extLst>
            </p:cNvPr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575;p84">
              <a:extLst>
                <a:ext uri="{FF2B5EF4-FFF2-40B4-BE49-F238E27FC236}">
                  <a16:creationId xmlns:a16="http://schemas.microsoft.com/office/drawing/2014/main" id="{27A261CB-6A7B-8896-950B-1517A7893225}"/>
                </a:ext>
              </a:extLst>
            </p:cNvPr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576;p84">
              <a:extLst>
                <a:ext uri="{FF2B5EF4-FFF2-40B4-BE49-F238E27FC236}">
                  <a16:creationId xmlns:a16="http://schemas.microsoft.com/office/drawing/2014/main" id="{A88E735B-CFBA-E628-3D69-E353B0DBAD01}"/>
                </a:ext>
              </a:extLst>
            </p:cNvPr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577;p84">
              <a:extLst>
                <a:ext uri="{FF2B5EF4-FFF2-40B4-BE49-F238E27FC236}">
                  <a16:creationId xmlns:a16="http://schemas.microsoft.com/office/drawing/2014/main" id="{1E497071-30DD-2819-C7A5-272BDBCC82F9}"/>
                </a:ext>
              </a:extLst>
            </p:cNvPr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578;p84">
              <a:extLst>
                <a:ext uri="{FF2B5EF4-FFF2-40B4-BE49-F238E27FC236}">
                  <a16:creationId xmlns:a16="http://schemas.microsoft.com/office/drawing/2014/main" id="{4A44E3F0-7836-6440-1852-EC2EF82CB2EA}"/>
                </a:ext>
              </a:extLst>
            </p:cNvPr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579;p84">
              <a:extLst>
                <a:ext uri="{FF2B5EF4-FFF2-40B4-BE49-F238E27FC236}">
                  <a16:creationId xmlns:a16="http://schemas.microsoft.com/office/drawing/2014/main" id="{442DE154-81AB-A4AD-8FC6-BF9D9D4F49BB}"/>
                </a:ext>
              </a:extLst>
            </p:cNvPr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580;p84">
              <a:extLst>
                <a:ext uri="{FF2B5EF4-FFF2-40B4-BE49-F238E27FC236}">
                  <a16:creationId xmlns:a16="http://schemas.microsoft.com/office/drawing/2014/main" id="{34FC2F72-0FC8-4C08-5465-01C94FD340F0}"/>
                </a:ext>
              </a:extLst>
            </p:cNvPr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581;p84">
              <a:extLst>
                <a:ext uri="{FF2B5EF4-FFF2-40B4-BE49-F238E27FC236}">
                  <a16:creationId xmlns:a16="http://schemas.microsoft.com/office/drawing/2014/main" id="{BF55859F-2160-2812-9CBF-D2A6BAE7FF80}"/>
                </a:ext>
              </a:extLst>
            </p:cNvPr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582;p84">
              <a:extLst>
                <a:ext uri="{FF2B5EF4-FFF2-40B4-BE49-F238E27FC236}">
                  <a16:creationId xmlns:a16="http://schemas.microsoft.com/office/drawing/2014/main" id="{BAFA6A7B-FA96-D2CD-64D9-4AA6F7A27E40}"/>
                </a:ext>
              </a:extLst>
            </p:cNvPr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583;p84">
              <a:extLst>
                <a:ext uri="{FF2B5EF4-FFF2-40B4-BE49-F238E27FC236}">
                  <a16:creationId xmlns:a16="http://schemas.microsoft.com/office/drawing/2014/main" id="{1C45FC1A-60D7-AFFA-0018-DAA968BB8049}"/>
                </a:ext>
              </a:extLst>
            </p:cNvPr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584;p84">
              <a:extLst>
                <a:ext uri="{FF2B5EF4-FFF2-40B4-BE49-F238E27FC236}">
                  <a16:creationId xmlns:a16="http://schemas.microsoft.com/office/drawing/2014/main" id="{7D80422B-DF1C-A150-0325-4DA2D588E476}"/>
                </a:ext>
              </a:extLst>
            </p:cNvPr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585;p84">
              <a:extLst>
                <a:ext uri="{FF2B5EF4-FFF2-40B4-BE49-F238E27FC236}">
                  <a16:creationId xmlns:a16="http://schemas.microsoft.com/office/drawing/2014/main" id="{C9E46345-2CB4-99B5-6535-DF576D61A05F}"/>
                </a:ext>
              </a:extLst>
            </p:cNvPr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586;p84">
              <a:extLst>
                <a:ext uri="{FF2B5EF4-FFF2-40B4-BE49-F238E27FC236}">
                  <a16:creationId xmlns:a16="http://schemas.microsoft.com/office/drawing/2014/main" id="{75E02F41-629D-BF38-B58D-5C82D2D48CDA}"/>
                </a:ext>
              </a:extLst>
            </p:cNvPr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587;p84">
              <a:extLst>
                <a:ext uri="{FF2B5EF4-FFF2-40B4-BE49-F238E27FC236}">
                  <a16:creationId xmlns:a16="http://schemas.microsoft.com/office/drawing/2014/main" id="{098D47C6-37EF-4D4E-5934-4F05C592EE7D}"/>
                </a:ext>
              </a:extLst>
            </p:cNvPr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588;p84">
              <a:extLst>
                <a:ext uri="{FF2B5EF4-FFF2-40B4-BE49-F238E27FC236}">
                  <a16:creationId xmlns:a16="http://schemas.microsoft.com/office/drawing/2014/main" id="{7B4D8C0F-582B-B7C0-85EB-FA6DA528520D}"/>
                </a:ext>
              </a:extLst>
            </p:cNvPr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589;p84">
              <a:extLst>
                <a:ext uri="{FF2B5EF4-FFF2-40B4-BE49-F238E27FC236}">
                  <a16:creationId xmlns:a16="http://schemas.microsoft.com/office/drawing/2014/main" id="{B4A9AC02-D828-8E71-4BA8-42F0E0956E66}"/>
                </a:ext>
              </a:extLst>
            </p:cNvPr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590;p84">
              <a:extLst>
                <a:ext uri="{FF2B5EF4-FFF2-40B4-BE49-F238E27FC236}">
                  <a16:creationId xmlns:a16="http://schemas.microsoft.com/office/drawing/2014/main" id="{2C115AFE-248A-D717-D2A6-98F0BF65D3A7}"/>
                </a:ext>
              </a:extLst>
            </p:cNvPr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591;p84">
              <a:extLst>
                <a:ext uri="{FF2B5EF4-FFF2-40B4-BE49-F238E27FC236}">
                  <a16:creationId xmlns:a16="http://schemas.microsoft.com/office/drawing/2014/main" id="{D5196B3B-9ED3-1535-FC1C-5B757BBBCA0E}"/>
                </a:ext>
              </a:extLst>
            </p:cNvPr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592;p84">
              <a:extLst>
                <a:ext uri="{FF2B5EF4-FFF2-40B4-BE49-F238E27FC236}">
                  <a16:creationId xmlns:a16="http://schemas.microsoft.com/office/drawing/2014/main" id="{14FB7194-7C8B-90DF-C7C3-1C0DD647A1A8}"/>
                </a:ext>
              </a:extLst>
            </p:cNvPr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593;p84">
              <a:extLst>
                <a:ext uri="{FF2B5EF4-FFF2-40B4-BE49-F238E27FC236}">
                  <a16:creationId xmlns:a16="http://schemas.microsoft.com/office/drawing/2014/main" id="{196F8EB5-FDC6-1870-15F3-C2B730815C2A}"/>
                </a:ext>
              </a:extLst>
            </p:cNvPr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594;p84">
              <a:extLst>
                <a:ext uri="{FF2B5EF4-FFF2-40B4-BE49-F238E27FC236}">
                  <a16:creationId xmlns:a16="http://schemas.microsoft.com/office/drawing/2014/main" id="{B18A9875-8451-93F3-9797-F8A6AFDECE1F}"/>
                </a:ext>
              </a:extLst>
            </p:cNvPr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595;p84">
              <a:extLst>
                <a:ext uri="{FF2B5EF4-FFF2-40B4-BE49-F238E27FC236}">
                  <a16:creationId xmlns:a16="http://schemas.microsoft.com/office/drawing/2014/main" id="{110107FA-F39E-5FAD-A2F9-3E255798FD7B}"/>
                </a:ext>
              </a:extLst>
            </p:cNvPr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596;p84">
              <a:extLst>
                <a:ext uri="{FF2B5EF4-FFF2-40B4-BE49-F238E27FC236}">
                  <a16:creationId xmlns:a16="http://schemas.microsoft.com/office/drawing/2014/main" id="{FC3B8077-0656-F98E-A470-B9BC931C57F1}"/>
                </a:ext>
              </a:extLst>
            </p:cNvPr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597;p84">
              <a:extLst>
                <a:ext uri="{FF2B5EF4-FFF2-40B4-BE49-F238E27FC236}">
                  <a16:creationId xmlns:a16="http://schemas.microsoft.com/office/drawing/2014/main" id="{025A5009-1822-0E6F-B0E3-40ABC40DA208}"/>
                </a:ext>
              </a:extLst>
            </p:cNvPr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598;p84">
              <a:extLst>
                <a:ext uri="{FF2B5EF4-FFF2-40B4-BE49-F238E27FC236}">
                  <a16:creationId xmlns:a16="http://schemas.microsoft.com/office/drawing/2014/main" id="{2797576C-B746-B5F6-833C-2248A2B1E220}"/>
                </a:ext>
              </a:extLst>
            </p:cNvPr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599;p84">
              <a:extLst>
                <a:ext uri="{FF2B5EF4-FFF2-40B4-BE49-F238E27FC236}">
                  <a16:creationId xmlns:a16="http://schemas.microsoft.com/office/drawing/2014/main" id="{16005B2C-2C9B-2388-D40D-12F3DBB59B44}"/>
                </a:ext>
              </a:extLst>
            </p:cNvPr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600;p84">
              <a:extLst>
                <a:ext uri="{FF2B5EF4-FFF2-40B4-BE49-F238E27FC236}">
                  <a16:creationId xmlns:a16="http://schemas.microsoft.com/office/drawing/2014/main" id="{874F4EA3-40AC-5D92-D158-495F308D2BAE}"/>
                </a:ext>
              </a:extLst>
            </p:cNvPr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601;p84">
              <a:extLst>
                <a:ext uri="{FF2B5EF4-FFF2-40B4-BE49-F238E27FC236}">
                  <a16:creationId xmlns:a16="http://schemas.microsoft.com/office/drawing/2014/main" id="{C1809975-F13F-F73B-29C4-8A6738837A32}"/>
                </a:ext>
              </a:extLst>
            </p:cNvPr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602;p84">
              <a:extLst>
                <a:ext uri="{FF2B5EF4-FFF2-40B4-BE49-F238E27FC236}">
                  <a16:creationId xmlns:a16="http://schemas.microsoft.com/office/drawing/2014/main" id="{4F816272-5F40-9F7E-EEF2-958470E032B9}"/>
                </a:ext>
              </a:extLst>
            </p:cNvPr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603;p84">
              <a:extLst>
                <a:ext uri="{FF2B5EF4-FFF2-40B4-BE49-F238E27FC236}">
                  <a16:creationId xmlns:a16="http://schemas.microsoft.com/office/drawing/2014/main" id="{AA3BB8CC-870D-864D-4EC3-0B14B87A0533}"/>
                </a:ext>
              </a:extLst>
            </p:cNvPr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604;p84">
              <a:extLst>
                <a:ext uri="{FF2B5EF4-FFF2-40B4-BE49-F238E27FC236}">
                  <a16:creationId xmlns:a16="http://schemas.microsoft.com/office/drawing/2014/main" id="{DC99F4E5-9CB9-2DC3-2ADB-E5466322F9AA}"/>
                </a:ext>
              </a:extLst>
            </p:cNvPr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605;p84">
              <a:extLst>
                <a:ext uri="{FF2B5EF4-FFF2-40B4-BE49-F238E27FC236}">
                  <a16:creationId xmlns:a16="http://schemas.microsoft.com/office/drawing/2014/main" id="{45CBCD63-9ABC-F68B-A6C8-D502BD432613}"/>
                </a:ext>
              </a:extLst>
            </p:cNvPr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606;p84">
              <a:extLst>
                <a:ext uri="{FF2B5EF4-FFF2-40B4-BE49-F238E27FC236}">
                  <a16:creationId xmlns:a16="http://schemas.microsoft.com/office/drawing/2014/main" id="{EC52FC23-E850-C3A1-71C9-297D48602D4C}"/>
                </a:ext>
              </a:extLst>
            </p:cNvPr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607;p84">
              <a:extLst>
                <a:ext uri="{FF2B5EF4-FFF2-40B4-BE49-F238E27FC236}">
                  <a16:creationId xmlns:a16="http://schemas.microsoft.com/office/drawing/2014/main" id="{3E3029EA-52EB-8848-99D5-10B7B0C161B2}"/>
                </a:ext>
              </a:extLst>
            </p:cNvPr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608;p84">
              <a:extLst>
                <a:ext uri="{FF2B5EF4-FFF2-40B4-BE49-F238E27FC236}">
                  <a16:creationId xmlns:a16="http://schemas.microsoft.com/office/drawing/2014/main" id="{A979548C-50C8-56D0-DE3B-5229B9F75F79}"/>
                </a:ext>
              </a:extLst>
            </p:cNvPr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609;p84">
              <a:extLst>
                <a:ext uri="{FF2B5EF4-FFF2-40B4-BE49-F238E27FC236}">
                  <a16:creationId xmlns:a16="http://schemas.microsoft.com/office/drawing/2014/main" id="{8EE79B6E-846A-40C0-32C7-810C009F3C0D}"/>
                </a:ext>
              </a:extLst>
            </p:cNvPr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610;p84">
              <a:extLst>
                <a:ext uri="{FF2B5EF4-FFF2-40B4-BE49-F238E27FC236}">
                  <a16:creationId xmlns:a16="http://schemas.microsoft.com/office/drawing/2014/main" id="{432E5ACB-1B0A-347A-564F-300A095F5B19}"/>
                </a:ext>
              </a:extLst>
            </p:cNvPr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611;p84">
              <a:extLst>
                <a:ext uri="{FF2B5EF4-FFF2-40B4-BE49-F238E27FC236}">
                  <a16:creationId xmlns:a16="http://schemas.microsoft.com/office/drawing/2014/main" id="{F24C9FD3-6FDC-3769-1961-D83ABBCE83E3}"/>
                </a:ext>
              </a:extLst>
            </p:cNvPr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612;p84">
              <a:extLst>
                <a:ext uri="{FF2B5EF4-FFF2-40B4-BE49-F238E27FC236}">
                  <a16:creationId xmlns:a16="http://schemas.microsoft.com/office/drawing/2014/main" id="{AC4CC703-5189-247F-54E7-5A8D8B2E0811}"/>
                </a:ext>
              </a:extLst>
            </p:cNvPr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613;p84">
              <a:extLst>
                <a:ext uri="{FF2B5EF4-FFF2-40B4-BE49-F238E27FC236}">
                  <a16:creationId xmlns:a16="http://schemas.microsoft.com/office/drawing/2014/main" id="{9D62B5DD-0C32-B422-0175-BCD88E7F482A}"/>
                </a:ext>
              </a:extLst>
            </p:cNvPr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614;p84">
              <a:extLst>
                <a:ext uri="{FF2B5EF4-FFF2-40B4-BE49-F238E27FC236}">
                  <a16:creationId xmlns:a16="http://schemas.microsoft.com/office/drawing/2014/main" id="{42A2576B-5A26-7870-0D09-95F409A86CD7}"/>
                </a:ext>
              </a:extLst>
            </p:cNvPr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615;p84">
              <a:extLst>
                <a:ext uri="{FF2B5EF4-FFF2-40B4-BE49-F238E27FC236}">
                  <a16:creationId xmlns:a16="http://schemas.microsoft.com/office/drawing/2014/main" id="{E60191E8-A9AF-C1CE-29A5-97CECECAB99D}"/>
                </a:ext>
              </a:extLst>
            </p:cNvPr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616;p84">
              <a:extLst>
                <a:ext uri="{FF2B5EF4-FFF2-40B4-BE49-F238E27FC236}">
                  <a16:creationId xmlns:a16="http://schemas.microsoft.com/office/drawing/2014/main" id="{2340879A-FAA3-5FAC-5D48-C236A8D2BAE0}"/>
                </a:ext>
              </a:extLst>
            </p:cNvPr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617;p84">
              <a:extLst>
                <a:ext uri="{FF2B5EF4-FFF2-40B4-BE49-F238E27FC236}">
                  <a16:creationId xmlns:a16="http://schemas.microsoft.com/office/drawing/2014/main" id="{42A34670-6543-023E-DE64-C8A5A9611821}"/>
                </a:ext>
              </a:extLst>
            </p:cNvPr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618;p84">
              <a:extLst>
                <a:ext uri="{FF2B5EF4-FFF2-40B4-BE49-F238E27FC236}">
                  <a16:creationId xmlns:a16="http://schemas.microsoft.com/office/drawing/2014/main" id="{FC4062FC-1E66-5267-974D-CA0A5220D4B5}"/>
                </a:ext>
              </a:extLst>
            </p:cNvPr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619;p84">
              <a:extLst>
                <a:ext uri="{FF2B5EF4-FFF2-40B4-BE49-F238E27FC236}">
                  <a16:creationId xmlns:a16="http://schemas.microsoft.com/office/drawing/2014/main" id="{8081DAE8-F3A6-E3C7-7193-5A4DC31D8079}"/>
                </a:ext>
              </a:extLst>
            </p:cNvPr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620;p84">
              <a:extLst>
                <a:ext uri="{FF2B5EF4-FFF2-40B4-BE49-F238E27FC236}">
                  <a16:creationId xmlns:a16="http://schemas.microsoft.com/office/drawing/2014/main" id="{70103055-69D2-E771-CEC0-826B0121B04C}"/>
                </a:ext>
              </a:extLst>
            </p:cNvPr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621;p84">
              <a:extLst>
                <a:ext uri="{FF2B5EF4-FFF2-40B4-BE49-F238E27FC236}">
                  <a16:creationId xmlns:a16="http://schemas.microsoft.com/office/drawing/2014/main" id="{6A0FC1C1-CAA4-87E9-A033-28E26A495FE7}"/>
                </a:ext>
              </a:extLst>
            </p:cNvPr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622;p84">
              <a:extLst>
                <a:ext uri="{FF2B5EF4-FFF2-40B4-BE49-F238E27FC236}">
                  <a16:creationId xmlns:a16="http://schemas.microsoft.com/office/drawing/2014/main" id="{1A4786AF-F7C9-C849-C401-803EAF79C3DF}"/>
                </a:ext>
              </a:extLst>
            </p:cNvPr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623;p84">
              <a:extLst>
                <a:ext uri="{FF2B5EF4-FFF2-40B4-BE49-F238E27FC236}">
                  <a16:creationId xmlns:a16="http://schemas.microsoft.com/office/drawing/2014/main" id="{AC9617CF-2CF4-96BE-33B0-A6C1C1D6E830}"/>
                </a:ext>
              </a:extLst>
            </p:cNvPr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624;p84">
              <a:extLst>
                <a:ext uri="{FF2B5EF4-FFF2-40B4-BE49-F238E27FC236}">
                  <a16:creationId xmlns:a16="http://schemas.microsoft.com/office/drawing/2014/main" id="{AE8D0E4C-9088-3C2C-C438-67158FFACB67}"/>
                </a:ext>
              </a:extLst>
            </p:cNvPr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625;p84">
              <a:extLst>
                <a:ext uri="{FF2B5EF4-FFF2-40B4-BE49-F238E27FC236}">
                  <a16:creationId xmlns:a16="http://schemas.microsoft.com/office/drawing/2014/main" id="{77BEAA5D-5A2F-EBE4-029F-9436D03A0100}"/>
                </a:ext>
              </a:extLst>
            </p:cNvPr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626;p84">
              <a:extLst>
                <a:ext uri="{FF2B5EF4-FFF2-40B4-BE49-F238E27FC236}">
                  <a16:creationId xmlns:a16="http://schemas.microsoft.com/office/drawing/2014/main" id="{89D6D672-0F84-1793-4D14-F4AED2F704D6}"/>
                </a:ext>
              </a:extLst>
            </p:cNvPr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627;p84">
              <a:extLst>
                <a:ext uri="{FF2B5EF4-FFF2-40B4-BE49-F238E27FC236}">
                  <a16:creationId xmlns:a16="http://schemas.microsoft.com/office/drawing/2014/main" id="{E3FCBF5E-03DC-C207-001E-DE7E028521E0}"/>
                </a:ext>
              </a:extLst>
            </p:cNvPr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628;p84">
              <a:extLst>
                <a:ext uri="{FF2B5EF4-FFF2-40B4-BE49-F238E27FC236}">
                  <a16:creationId xmlns:a16="http://schemas.microsoft.com/office/drawing/2014/main" id="{85D7DB05-C83E-7436-DC41-A9FE899F1A19}"/>
                </a:ext>
              </a:extLst>
            </p:cNvPr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629;p84">
              <a:extLst>
                <a:ext uri="{FF2B5EF4-FFF2-40B4-BE49-F238E27FC236}">
                  <a16:creationId xmlns:a16="http://schemas.microsoft.com/office/drawing/2014/main" id="{703EA772-CCB3-573D-ECDA-AF26D05803B2}"/>
                </a:ext>
              </a:extLst>
            </p:cNvPr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630;p84">
              <a:extLst>
                <a:ext uri="{FF2B5EF4-FFF2-40B4-BE49-F238E27FC236}">
                  <a16:creationId xmlns:a16="http://schemas.microsoft.com/office/drawing/2014/main" id="{05691679-BAE0-B3DE-4557-7735561C98C5}"/>
                </a:ext>
              </a:extLst>
            </p:cNvPr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631;p84">
              <a:extLst>
                <a:ext uri="{FF2B5EF4-FFF2-40B4-BE49-F238E27FC236}">
                  <a16:creationId xmlns:a16="http://schemas.microsoft.com/office/drawing/2014/main" id="{3B5482D1-9082-8DF8-41C7-31A23418CA89}"/>
                </a:ext>
              </a:extLst>
            </p:cNvPr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632;p84">
              <a:extLst>
                <a:ext uri="{FF2B5EF4-FFF2-40B4-BE49-F238E27FC236}">
                  <a16:creationId xmlns:a16="http://schemas.microsoft.com/office/drawing/2014/main" id="{293608FC-5207-7E21-E001-F43078DAC20C}"/>
                </a:ext>
              </a:extLst>
            </p:cNvPr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633;p84">
              <a:extLst>
                <a:ext uri="{FF2B5EF4-FFF2-40B4-BE49-F238E27FC236}">
                  <a16:creationId xmlns:a16="http://schemas.microsoft.com/office/drawing/2014/main" id="{285F3CE9-B731-EB5E-4A93-D3B6B1CA4936}"/>
                </a:ext>
              </a:extLst>
            </p:cNvPr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634;p84">
              <a:extLst>
                <a:ext uri="{FF2B5EF4-FFF2-40B4-BE49-F238E27FC236}">
                  <a16:creationId xmlns:a16="http://schemas.microsoft.com/office/drawing/2014/main" id="{A51C04F7-6192-1320-70D5-EA5800CF4336}"/>
                </a:ext>
              </a:extLst>
            </p:cNvPr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635;p84">
              <a:extLst>
                <a:ext uri="{FF2B5EF4-FFF2-40B4-BE49-F238E27FC236}">
                  <a16:creationId xmlns:a16="http://schemas.microsoft.com/office/drawing/2014/main" id="{EFAA69C2-8991-068D-A93D-FE00E5D917D4}"/>
                </a:ext>
              </a:extLst>
            </p:cNvPr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636;p84">
              <a:extLst>
                <a:ext uri="{FF2B5EF4-FFF2-40B4-BE49-F238E27FC236}">
                  <a16:creationId xmlns:a16="http://schemas.microsoft.com/office/drawing/2014/main" id="{033A7A70-D44C-5A58-8C0B-8521EA1D36A2}"/>
                </a:ext>
              </a:extLst>
            </p:cNvPr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637;p84">
              <a:extLst>
                <a:ext uri="{FF2B5EF4-FFF2-40B4-BE49-F238E27FC236}">
                  <a16:creationId xmlns:a16="http://schemas.microsoft.com/office/drawing/2014/main" id="{6887094E-5E35-327B-F72E-7E8BE23B25A5}"/>
                </a:ext>
              </a:extLst>
            </p:cNvPr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638;p84">
              <a:extLst>
                <a:ext uri="{FF2B5EF4-FFF2-40B4-BE49-F238E27FC236}">
                  <a16:creationId xmlns:a16="http://schemas.microsoft.com/office/drawing/2014/main" id="{A6BFBF91-09DE-1779-F8C3-85C034EE2473}"/>
                </a:ext>
              </a:extLst>
            </p:cNvPr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1639;p84">
              <a:extLst>
                <a:ext uri="{FF2B5EF4-FFF2-40B4-BE49-F238E27FC236}">
                  <a16:creationId xmlns:a16="http://schemas.microsoft.com/office/drawing/2014/main" id="{91D8E9C6-4C6E-4811-471E-B45E49456F68}"/>
                </a:ext>
              </a:extLst>
            </p:cNvPr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640;p84">
              <a:extLst>
                <a:ext uri="{FF2B5EF4-FFF2-40B4-BE49-F238E27FC236}">
                  <a16:creationId xmlns:a16="http://schemas.microsoft.com/office/drawing/2014/main" id="{33ED0671-E861-A4B7-1E45-D2DC9121F111}"/>
                </a:ext>
              </a:extLst>
            </p:cNvPr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641;p84">
              <a:extLst>
                <a:ext uri="{FF2B5EF4-FFF2-40B4-BE49-F238E27FC236}">
                  <a16:creationId xmlns:a16="http://schemas.microsoft.com/office/drawing/2014/main" id="{BF0337CE-BCF0-E683-24FA-EBD5DF0C2BF7}"/>
                </a:ext>
              </a:extLst>
            </p:cNvPr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1642;p84">
              <a:extLst>
                <a:ext uri="{FF2B5EF4-FFF2-40B4-BE49-F238E27FC236}">
                  <a16:creationId xmlns:a16="http://schemas.microsoft.com/office/drawing/2014/main" id="{513F9113-3B39-8652-564F-0CE58E7F6C08}"/>
                </a:ext>
              </a:extLst>
            </p:cNvPr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1643;p84">
              <a:extLst>
                <a:ext uri="{FF2B5EF4-FFF2-40B4-BE49-F238E27FC236}">
                  <a16:creationId xmlns:a16="http://schemas.microsoft.com/office/drawing/2014/main" id="{2BAE2A57-0691-94EE-7027-E4655FD955A6}"/>
                </a:ext>
              </a:extLst>
            </p:cNvPr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1644;p84">
              <a:extLst>
                <a:ext uri="{FF2B5EF4-FFF2-40B4-BE49-F238E27FC236}">
                  <a16:creationId xmlns:a16="http://schemas.microsoft.com/office/drawing/2014/main" id="{723A1645-9CE4-5C52-4E69-1D110F628FFB}"/>
                </a:ext>
              </a:extLst>
            </p:cNvPr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645;p84">
              <a:extLst>
                <a:ext uri="{FF2B5EF4-FFF2-40B4-BE49-F238E27FC236}">
                  <a16:creationId xmlns:a16="http://schemas.microsoft.com/office/drawing/2014/main" id="{66BD7A52-FDD6-7E1F-1928-5DA7C9CDAE8D}"/>
                </a:ext>
              </a:extLst>
            </p:cNvPr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646;p84">
              <a:extLst>
                <a:ext uri="{FF2B5EF4-FFF2-40B4-BE49-F238E27FC236}">
                  <a16:creationId xmlns:a16="http://schemas.microsoft.com/office/drawing/2014/main" id="{3DB842C4-CA0D-7E74-A155-3FACD028D514}"/>
                </a:ext>
              </a:extLst>
            </p:cNvPr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647;p84">
              <a:extLst>
                <a:ext uri="{FF2B5EF4-FFF2-40B4-BE49-F238E27FC236}">
                  <a16:creationId xmlns:a16="http://schemas.microsoft.com/office/drawing/2014/main" id="{9DD42ACA-DBDE-E637-B1FD-7C709ACF13A8}"/>
                </a:ext>
              </a:extLst>
            </p:cNvPr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648;p84">
              <a:extLst>
                <a:ext uri="{FF2B5EF4-FFF2-40B4-BE49-F238E27FC236}">
                  <a16:creationId xmlns:a16="http://schemas.microsoft.com/office/drawing/2014/main" id="{BEC20AF9-980F-E293-8631-408D98976342}"/>
                </a:ext>
              </a:extLst>
            </p:cNvPr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649;p84">
              <a:extLst>
                <a:ext uri="{FF2B5EF4-FFF2-40B4-BE49-F238E27FC236}">
                  <a16:creationId xmlns:a16="http://schemas.microsoft.com/office/drawing/2014/main" id="{988ADF44-D9A8-B910-5B0D-33E295A5E8BE}"/>
                </a:ext>
              </a:extLst>
            </p:cNvPr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650;p84">
              <a:extLst>
                <a:ext uri="{FF2B5EF4-FFF2-40B4-BE49-F238E27FC236}">
                  <a16:creationId xmlns:a16="http://schemas.microsoft.com/office/drawing/2014/main" id="{14E0D0E9-6E54-1BC4-2C9E-672D88A42108}"/>
                </a:ext>
              </a:extLst>
            </p:cNvPr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651;p84">
              <a:extLst>
                <a:ext uri="{FF2B5EF4-FFF2-40B4-BE49-F238E27FC236}">
                  <a16:creationId xmlns:a16="http://schemas.microsoft.com/office/drawing/2014/main" id="{F01585A0-0996-8D99-2385-3CB3DD12840E}"/>
                </a:ext>
              </a:extLst>
            </p:cNvPr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652;p84">
              <a:extLst>
                <a:ext uri="{FF2B5EF4-FFF2-40B4-BE49-F238E27FC236}">
                  <a16:creationId xmlns:a16="http://schemas.microsoft.com/office/drawing/2014/main" id="{27C38E7B-A412-3E18-A0A5-6AE4F4A7040E}"/>
                </a:ext>
              </a:extLst>
            </p:cNvPr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653;p84">
              <a:extLst>
                <a:ext uri="{FF2B5EF4-FFF2-40B4-BE49-F238E27FC236}">
                  <a16:creationId xmlns:a16="http://schemas.microsoft.com/office/drawing/2014/main" id="{0998F2CE-7AA7-2B4F-ACAC-E5773752E7EE}"/>
                </a:ext>
              </a:extLst>
            </p:cNvPr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654;p84">
              <a:extLst>
                <a:ext uri="{FF2B5EF4-FFF2-40B4-BE49-F238E27FC236}">
                  <a16:creationId xmlns:a16="http://schemas.microsoft.com/office/drawing/2014/main" id="{2CA00B0E-1656-D031-BF62-BD6C52EB578A}"/>
                </a:ext>
              </a:extLst>
            </p:cNvPr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655;p84">
              <a:extLst>
                <a:ext uri="{FF2B5EF4-FFF2-40B4-BE49-F238E27FC236}">
                  <a16:creationId xmlns:a16="http://schemas.microsoft.com/office/drawing/2014/main" id="{792D2791-AC80-2D41-E1C0-2745A01FDF0A}"/>
                </a:ext>
              </a:extLst>
            </p:cNvPr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656;p84">
              <a:extLst>
                <a:ext uri="{FF2B5EF4-FFF2-40B4-BE49-F238E27FC236}">
                  <a16:creationId xmlns:a16="http://schemas.microsoft.com/office/drawing/2014/main" id="{F7D1E5AC-5F84-502F-58C6-846645976764}"/>
                </a:ext>
              </a:extLst>
            </p:cNvPr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657;p84">
              <a:extLst>
                <a:ext uri="{FF2B5EF4-FFF2-40B4-BE49-F238E27FC236}">
                  <a16:creationId xmlns:a16="http://schemas.microsoft.com/office/drawing/2014/main" id="{712AE1EC-CC72-B3CC-7945-580F420989E9}"/>
                </a:ext>
              </a:extLst>
            </p:cNvPr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658;p84">
              <a:extLst>
                <a:ext uri="{FF2B5EF4-FFF2-40B4-BE49-F238E27FC236}">
                  <a16:creationId xmlns:a16="http://schemas.microsoft.com/office/drawing/2014/main" id="{4DE9E30A-BC52-D5AB-C09B-6F2F5F6DC52E}"/>
                </a:ext>
              </a:extLst>
            </p:cNvPr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659;p84">
              <a:extLst>
                <a:ext uri="{FF2B5EF4-FFF2-40B4-BE49-F238E27FC236}">
                  <a16:creationId xmlns:a16="http://schemas.microsoft.com/office/drawing/2014/main" id="{E7B400AE-26E4-E0D6-B64D-2124B43EE193}"/>
                </a:ext>
              </a:extLst>
            </p:cNvPr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660;p84">
              <a:extLst>
                <a:ext uri="{FF2B5EF4-FFF2-40B4-BE49-F238E27FC236}">
                  <a16:creationId xmlns:a16="http://schemas.microsoft.com/office/drawing/2014/main" id="{FECF6F1E-7B1E-5F20-C7B2-1D0518960B9D}"/>
                </a:ext>
              </a:extLst>
            </p:cNvPr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661;p84">
              <a:extLst>
                <a:ext uri="{FF2B5EF4-FFF2-40B4-BE49-F238E27FC236}">
                  <a16:creationId xmlns:a16="http://schemas.microsoft.com/office/drawing/2014/main" id="{180C04F9-7729-47CA-45E1-EB38041CE7D5}"/>
                </a:ext>
              </a:extLst>
            </p:cNvPr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662;p84">
              <a:extLst>
                <a:ext uri="{FF2B5EF4-FFF2-40B4-BE49-F238E27FC236}">
                  <a16:creationId xmlns:a16="http://schemas.microsoft.com/office/drawing/2014/main" id="{689F3BE5-645F-DC04-923B-6B8479E5DA60}"/>
                </a:ext>
              </a:extLst>
            </p:cNvPr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663;p84">
              <a:extLst>
                <a:ext uri="{FF2B5EF4-FFF2-40B4-BE49-F238E27FC236}">
                  <a16:creationId xmlns:a16="http://schemas.microsoft.com/office/drawing/2014/main" id="{D538AF2B-6804-7945-33AB-3E02B566A23A}"/>
                </a:ext>
              </a:extLst>
            </p:cNvPr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664;p84">
              <a:extLst>
                <a:ext uri="{FF2B5EF4-FFF2-40B4-BE49-F238E27FC236}">
                  <a16:creationId xmlns:a16="http://schemas.microsoft.com/office/drawing/2014/main" id="{A99F6ADA-1C3C-78FC-0325-AC0F1E74BA72}"/>
                </a:ext>
              </a:extLst>
            </p:cNvPr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665;p84">
              <a:extLst>
                <a:ext uri="{FF2B5EF4-FFF2-40B4-BE49-F238E27FC236}">
                  <a16:creationId xmlns:a16="http://schemas.microsoft.com/office/drawing/2014/main" id="{450D0C3F-0A7B-27A7-A0F1-C666010E41D6}"/>
                </a:ext>
              </a:extLst>
            </p:cNvPr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666;p84">
              <a:extLst>
                <a:ext uri="{FF2B5EF4-FFF2-40B4-BE49-F238E27FC236}">
                  <a16:creationId xmlns:a16="http://schemas.microsoft.com/office/drawing/2014/main" id="{BAADC462-17D8-FD65-3BA8-48D39A136E33}"/>
                </a:ext>
              </a:extLst>
            </p:cNvPr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667;p84">
              <a:extLst>
                <a:ext uri="{FF2B5EF4-FFF2-40B4-BE49-F238E27FC236}">
                  <a16:creationId xmlns:a16="http://schemas.microsoft.com/office/drawing/2014/main" id="{5AFD58E7-F36B-DC8A-56DE-A7D0E32CCF41}"/>
                </a:ext>
              </a:extLst>
            </p:cNvPr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668;p84">
              <a:extLst>
                <a:ext uri="{FF2B5EF4-FFF2-40B4-BE49-F238E27FC236}">
                  <a16:creationId xmlns:a16="http://schemas.microsoft.com/office/drawing/2014/main" id="{AA1F2FC6-D915-393A-D790-624D6AE29819}"/>
                </a:ext>
              </a:extLst>
            </p:cNvPr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669;p84">
              <a:extLst>
                <a:ext uri="{FF2B5EF4-FFF2-40B4-BE49-F238E27FC236}">
                  <a16:creationId xmlns:a16="http://schemas.microsoft.com/office/drawing/2014/main" id="{67743A70-3063-A4CF-7BEC-D9B961B04945}"/>
                </a:ext>
              </a:extLst>
            </p:cNvPr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670;p84">
              <a:extLst>
                <a:ext uri="{FF2B5EF4-FFF2-40B4-BE49-F238E27FC236}">
                  <a16:creationId xmlns:a16="http://schemas.microsoft.com/office/drawing/2014/main" id="{7803DB2F-717E-87A7-3416-7F8A055AB05C}"/>
                </a:ext>
              </a:extLst>
            </p:cNvPr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671;p84">
              <a:extLst>
                <a:ext uri="{FF2B5EF4-FFF2-40B4-BE49-F238E27FC236}">
                  <a16:creationId xmlns:a16="http://schemas.microsoft.com/office/drawing/2014/main" id="{262F5140-2C0A-C3A1-C69D-FCB36EFCCDE8}"/>
                </a:ext>
              </a:extLst>
            </p:cNvPr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1672;p84">
              <a:extLst>
                <a:ext uri="{FF2B5EF4-FFF2-40B4-BE49-F238E27FC236}">
                  <a16:creationId xmlns:a16="http://schemas.microsoft.com/office/drawing/2014/main" id="{8633CB2F-E22E-B18E-5E3F-8F8BFEA318C7}"/>
                </a:ext>
              </a:extLst>
            </p:cNvPr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673;p84">
              <a:extLst>
                <a:ext uri="{FF2B5EF4-FFF2-40B4-BE49-F238E27FC236}">
                  <a16:creationId xmlns:a16="http://schemas.microsoft.com/office/drawing/2014/main" id="{7A8FCAF9-019B-A111-8A56-ABCF830CD0EA}"/>
                </a:ext>
              </a:extLst>
            </p:cNvPr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1674;p84">
              <a:extLst>
                <a:ext uri="{FF2B5EF4-FFF2-40B4-BE49-F238E27FC236}">
                  <a16:creationId xmlns:a16="http://schemas.microsoft.com/office/drawing/2014/main" id="{240A137B-6656-5DA1-9CE4-E6CFBB581DB8}"/>
                </a:ext>
              </a:extLst>
            </p:cNvPr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675;p84">
              <a:extLst>
                <a:ext uri="{FF2B5EF4-FFF2-40B4-BE49-F238E27FC236}">
                  <a16:creationId xmlns:a16="http://schemas.microsoft.com/office/drawing/2014/main" id="{D8A0BF0C-FF4B-193C-ABBD-323FEEF32B35}"/>
                </a:ext>
              </a:extLst>
            </p:cNvPr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676;p84">
              <a:extLst>
                <a:ext uri="{FF2B5EF4-FFF2-40B4-BE49-F238E27FC236}">
                  <a16:creationId xmlns:a16="http://schemas.microsoft.com/office/drawing/2014/main" id="{F95F8077-5BB0-165A-52CA-E4A27FE25D22}"/>
                </a:ext>
              </a:extLst>
            </p:cNvPr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677;p84">
              <a:extLst>
                <a:ext uri="{FF2B5EF4-FFF2-40B4-BE49-F238E27FC236}">
                  <a16:creationId xmlns:a16="http://schemas.microsoft.com/office/drawing/2014/main" id="{8923F2FF-8FE0-472C-20DB-0DF95CEA34A9}"/>
                </a:ext>
              </a:extLst>
            </p:cNvPr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678;p84">
              <a:extLst>
                <a:ext uri="{FF2B5EF4-FFF2-40B4-BE49-F238E27FC236}">
                  <a16:creationId xmlns:a16="http://schemas.microsoft.com/office/drawing/2014/main" id="{75B7A34C-621C-E246-2A18-2ACE9186A31E}"/>
                </a:ext>
              </a:extLst>
            </p:cNvPr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679;p84">
              <a:extLst>
                <a:ext uri="{FF2B5EF4-FFF2-40B4-BE49-F238E27FC236}">
                  <a16:creationId xmlns:a16="http://schemas.microsoft.com/office/drawing/2014/main" id="{12318D2A-952D-36F5-693F-4AEC147908DE}"/>
                </a:ext>
              </a:extLst>
            </p:cNvPr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680;p84">
              <a:extLst>
                <a:ext uri="{FF2B5EF4-FFF2-40B4-BE49-F238E27FC236}">
                  <a16:creationId xmlns:a16="http://schemas.microsoft.com/office/drawing/2014/main" id="{3C0F4D59-46BF-9799-137A-2CDB41E05CA0}"/>
                </a:ext>
              </a:extLst>
            </p:cNvPr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681;p84">
              <a:extLst>
                <a:ext uri="{FF2B5EF4-FFF2-40B4-BE49-F238E27FC236}">
                  <a16:creationId xmlns:a16="http://schemas.microsoft.com/office/drawing/2014/main" id="{D1C31565-15C8-CF47-7A9C-BAEBCF0797D6}"/>
                </a:ext>
              </a:extLst>
            </p:cNvPr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682;p84">
              <a:extLst>
                <a:ext uri="{FF2B5EF4-FFF2-40B4-BE49-F238E27FC236}">
                  <a16:creationId xmlns:a16="http://schemas.microsoft.com/office/drawing/2014/main" id="{03B0A875-CAD8-3CEC-020C-F8CB443580D9}"/>
                </a:ext>
              </a:extLst>
            </p:cNvPr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1683;p84">
              <a:extLst>
                <a:ext uri="{FF2B5EF4-FFF2-40B4-BE49-F238E27FC236}">
                  <a16:creationId xmlns:a16="http://schemas.microsoft.com/office/drawing/2014/main" id="{0BFE9FF9-B665-AFB0-2D94-F918557270BF}"/>
                </a:ext>
              </a:extLst>
            </p:cNvPr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684;p84">
              <a:extLst>
                <a:ext uri="{FF2B5EF4-FFF2-40B4-BE49-F238E27FC236}">
                  <a16:creationId xmlns:a16="http://schemas.microsoft.com/office/drawing/2014/main" id="{92CDA08D-38E4-1730-9E29-C2A7FB5B98AB}"/>
                </a:ext>
              </a:extLst>
            </p:cNvPr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1685;p84">
              <a:extLst>
                <a:ext uri="{FF2B5EF4-FFF2-40B4-BE49-F238E27FC236}">
                  <a16:creationId xmlns:a16="http://schemas.microsoft.com/office/drawing/2014/main" id="{5B202232-70A2-BD75-7BCD-18F5EF6765F9}"/>
                </a:ext>
              </a:extLst>
            </p:cNvPr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1686;p84">
              <a:extLst>
                <a:ext uri="{FF2B5EF4-FFF2-40B4-BE49-F238E27FC236}">
                  <a16:creationId xmlns:a16="http://schemas.microsoft.com/office/drawing/2014/main" id="{461BE634-1F92-9F33-B80C-4D205EC1F50F}"/>
                </a:ext>
              </a:extLst>
            </p:cNvPr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1687;p84">
              <a:extLst>
                <a:ext uri="{FF2B5EF4-FFF2-40B4-BE49-F238E27FC236}">
                  <a16:creationId xmlns:a16="http://schemas.microsoft.com/office/drawing/2014/main" id="{1AB529D2-DA2E-737B-5377-2246C7DE6311}"/>
                </a:ext>
              </a:extLst>
            </p:cNvPr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688;p84">
              <a:extLst>
                <a:ext uri="{FF2B5EF4-FFF2-40B4-BE49-F238E27FC236}">
                  <a16:creationId xmlns:a16="http://schemas.microsoft.com/office/drawing/2014/main" id="{50EC9CCD-2257-5A82-F583-C5314ED9BCE4}"/>
                </a:ext>
              </a:extLst>
            </p:cNvPr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689;p84">
              <a:extLst>
                <a:ext uri="{FF2B5EF4-FFF2-40B4-BE49-F238E27FC236}">
                  <a16:creationId xmlns:a16="http://schemas.microsoft.com/office/drawing/2014/main" id="{311AF23F-0FD6-E0A7-F38C-E3148349BCED}"/>
                </a:ext>
              </a:extLst>
            </p:cNvPr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690;p84">
              <a:extLst>
                <a:ext uri="{FF2B5EF4-FFF2-40B4-BE49-F238E27FC236}">
                  <a16:creationId xmlns:a16="http://schemas.microsoft.com/office/drawing/2014/main" id="{62B752EB-1AE9-9FDC-5027-6A17769512E7}"/>
                </a:ext>
              </a:extLst>
            </p:cNvPr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691;p84">
              <a:extLst>
                <a:ext uri="{FF2B5EF4-FFF2-40B4-BE49-F238E27FC236}">
                  <a16:creationId xmlns:a16="http://schemas.microsoft.com/office/drawing/2014/main" id="{7CDEE4FF-A2CC-2C47-E6A4-FEA85AAE00F8}"/>
                </a:ext>
              </a:extLst>
            </p:cNvPr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692;p84">
              <a:extLst>
                <a:ext uri="{FF2B5EF4-FFF2-40B4-BE49-F238E27FC236}">
                  <a16:creationId xmlns:a16="http://schemas.microsoft.com/office/drawing/2014/main" id="{1F9F626D-0776-4613-0DAE-8FA87BA5071D}"/>
                </a:ext>
              </a:extLst>
            </p:cNvPr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693;p84">
              <a:extLst>
                <a:ext uri="{FF2B5EF4-FFF2-40B4-BE49-F238E27FC236}">
                  <a16:creationId xmlns:a16="http://schemas.microsoft.com/office/drawing/2014/main" id="{4AC87BEB-B53E-5227-4A21-F7716487F81F}"/>
                </a:ext>
              </a:extLst>
            </p:cNvPr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694;p84">
              <a:extLst>
                <a:ext uri="{FF2B5EF4-FFF2-40B4-BE49-F238E27FC236}">
                  <a16:creationId xmlns:a16="http://schemas.microsoft.com/office/drawing/2014/main" id="{E2984E27-28AA-E07E-614A-2C2480C3EF7F}"/>
                </a:ext>
              </a:extLst>
            </p:cNvPr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695;p84">
              <a:extLst>
                <a:ext uri="{FF2B5EF4-FFF2-40B4-BE49-F238E27FC236}">
                  <a16:creationId xmlns:a16="http://schemas.microsoft.com/office/drawing/2014/main" id="{E6DBB066-8B7E-5FDB-FA2F-017055217627}"/>
                </a:ext>
              </a:extLst>
            </p:cNvPr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696;p84">
              <a:extLst>
                <a:ext uri="{FF2B5EF4-FFF2-40B4-BE49-F238E27FC236}">
                  <a16:creationId xmlns:a16="http://schemas.microsoft.com/office/drawing/2014/main" id="{8292E686-C5F2-E388-9BC4-972BE3F4B6FA}"/>
                </a:ext>
              </a:extLst>
            </p:cNvPr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697;p84">
              <a:extLst>
                <a:ext uri="{FF2B5EF4-FFF2-40B4-BE49-F238E27FC236}">
                  <a16:creationId xmlns:a16="http://schemas.microsoft.com/office/drawing/2014/main" id="{09632839-CB0E-44A6-3770-13DB88FB0AF6}"/>
                </a:ext>
              </a:extLst>
            </p:cNvPr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1698;p84">
              <a:extLst>
                <a:ext uri="{FF2B5EF4-FFF2-40B4-BE49-F238E27FC236}">
                  <a16:creationId xmlns:a16="http://schemas.microsoft.com/office/drawing/2014/main" id="{0F47A89B-493A-1711-AA64-E29DB6673509}"/>
                </a:ext>
              </a:extLst>
            </p:cNvPr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1699;p84">
              <a:extLst>
                <a:ext uri="{FF2B5EF4-FFF2-40B4-BE49-F238E27FC236}">
                  <a16:creationId xmlns:a16="http://schemas.microsoft.com/office/drawing/2014/main" id="{0FDD2011-727A-3A8B-75CF-6ED418C832E5}"/>
                </a:ext>
              </a:extLst>
            </p:cNvPr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1700;p84">
              <a:extLst>
                <a:ext uri="{FF2B5EF4-FFF2-40B4-BE49-F238E27FC236}">
                  <a16:creationId xmlns:a16="http://schemas.microsoft.com/office/drawing/2014/main" id="{CFB74C29-671B-9BAC-6847-CDDBD8778F7D}"/>
                </a:ext>
              </a:extLst>
            </p:cNvPr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1701;p84">
              <a:extLst>
                <a:ext uri="{FF2B5EF4-FFF2-40B4-BE49-F238E27FC236}">
                  <a16:creationId xmlns:a16="http://schemas.microsoft.com/office/drawing/2014/main" id="{51A7EB7E-9C74-129B-5BB6-F5D80B23A937}"/>
                </a:ext>
              </a:extLst>
            </p:cNvPr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1702;p84">
              <a:extLst>
                <a:ext uri="{FF2B5EF4-FFF2-40B4-BE49-F238E27FC236}">
                  <a16:creationId xmlns:a16="http://schemas.microsoft.com/office/drawing/2014/main" id="{535BB108-9991-174A-82D0-DB92BC128F95}"/>
                </a:ext>
              </a:extLst>
            </p:cNvPr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1703;p84">
              <a:extLst>
                <a:ext uri="{FF2B5EF4-FFF2-40B4-BE49-F238E27FC236}">
                  <a16:creationId xmlns:a16="http://schemas.microsoft.com/office/drawing/2014/main" id="{ABF61E6C-8D15-ED54-400B-CF740B30222E}"/>
                </a:ext>
              </a:extLst>
            </p:cNvPr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1704;p84">
              <a:extLst>
                <a:ext uri="{FF2B5EF4-FFF2-40B4-BE49-F238E27FC236}">
                  <a16:creationId xmlns:a16="http://schemas.microsoft.com/office/drawing/2014/main" id="{07D5DA39-D040-D21F-184B-6D6DBB8A2014}"/>
                </a:ext>
              </a:extLst>
            </p:cNvPr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705;p84">
              <a:extLst>
                <a:ext uri="{FF2B5EF4-FFF2-40B4-BE49-F238E27FC236}">
                  <a16:creationId xmlns:a16="http://schemas.microsoft.com/office/drawing/2014/main" id="{34B61A86-4FC7-F352-3DEE-E5F51CEFE671}"/>
                </a:ext>
              </a:extLst>
            </p:cNvPr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1706;p84">
              <a:extLst>
                <a:ext uri="{FF2B5EF4-FFF2-40B4-BE49-F238E27FC236}">
                  <a16:creationId xmlns:a16="http://schemas.microsoft.com/office/drawing/2014/main" id="{E01DEDA8-C98B-CC7D-0191-6761D9B4C4E7}"/>
                </a:ext>
              </a:extLst>
            </p:cNvPr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707;p84">
              <a:extLst>
                <a:ext uri="{FF2B5EF4-FFF2-40B4-BE49-F238E27FC236}">
                  <a16:creationId xmlns:a16="http://schemas.microsoft.com/office/drawing/2014/main" id="{D2548910-E2D7-3056-4563-0AA76F014A7D}"/>
                </a:ext>
              </a:extLst>
            </p:cNvPr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708;p84">
              <a:extLst>
                <a:ext uri="{FF2B5EF4-FFF2-40B4-BE49-F238E27FC236}">
                  <a16:creationId xmlns:a16="http://schemas.microsoft.com/office/drawing/2014/main" id="{632F10BF-4F8A-719D-14B6-58BB2566012B}"/>
                </a:ext>
              </a:extLst>
            </p:cNvPr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709;p84">
              <a:extLst>
                <a:ext uri="{FF2B5EF4-FFF2-40B4-BE49-F238E27FC236}">
                  <a16:creationId xmlns:a16="http://schemas.microsoft.com/office/drawing/2014/main" id="{C190B852-521C-7B1A-892B-FEA9ECEF7803}"/>
                </a:ext>
              </a:extLst>
            </p:cNvPr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710;p84">
              <a:extLst>
                <a:ext uri="{FF2B5EF4-FFF2-40B4-BE49-F238E27FC236}">
                  <a16:creationId xmlns:a16="http://schemas.microsoft.com/office/drawing/2014/main" id="{B1133EA5-56E0-F7D1-0FD6-178191C6D24A}"/>
                </a:ext>
              </a:extLst>
            </p:cNvPr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711;p84">
              <a:extLst>
                <a:ext uri="{FF2B5EF4-FFF2-40B4-BE49-F238E27FC236}">
                  <a16:creationId xmlns:a16="http://schemas.microsoft.com/office/drawing/2014/main" id="{927B8E91-3241-40B8-A6E4-8405209438EE}"/>
                </a:ext>
              </a:extLst>
            </p:cNvPr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712;p84">
              <a:extLst>
                <a:ext uri="{FF2B5EF4-FFF2-40B4-BE49-F238E27FC236}">
                  <a16:creationId xmlns:a16="http://schemas.microsoft.com/office/drawing/2014/main" id="{0CD2EECA-02E3-AC99-5A75-9A17B497D54F}"/>
                </a:ext>
              </a:extLst>
            </p:cNvPr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713;p84">
              <a:extLst>
                <a:ext uri="{FF2B5EF4-FFF2-40B4-BE49-F238E27FC236}">
                  <a16:creationId xmlns:a16="http://schemas.microsoft.com/office/drawing/2014/main" id="{873A25B2-326B-5DA9-D094-9FC0BA412EC0}"/>
                </a:ext>
              </a:extLst>
            </p:cNvPr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714;p84">
              <a:extLst>
                <a:ext uri="{FF2B5EF4-FFF2-40B4-BE49-F238E27FC236}">
                  <a16:creationId xmlns:a16="http://schemas.microsoft.com/office/drawing/2014/main" id="{B2581795-FD2A-E3C6-EDFD-18AFB946AA12}"/>
                </a:ext>
              </a:extLst>
            </p:cNvPr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715;p84">
              <a:extLst>
                <a:ext uri="{FF2B5EF4-FFF2-40B4-BE49-F238E27FC236}">
                  <a16:creationId xmlns:a16="http://schemas.microsoft.com/office/drawing/2014/main" id="{7EFE284B-4A62-AECF-AD44-8271D96BB09F}"/>
                </a:ext>
              </a:extLst>
            </p:cNvPr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716;p84">
              <a:extLst>
                <a:ext uri="{FF2B5EF4-FFF2-40B4-BE49-F238E27FC236}">
                  <a16:creationId xmlns:a16="http://schemas.microsoft.com/office/drawing/2014/main" id="{7525BBBA-8122-8240-21D5-B05F69888FC1}"/>
                </a:ext>
              </a:extLst>
            </p:cNvPr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717;p84">
              <a:extLst>
                <a:ext uri="{FF2B5EF4-FFF2-40B4-BE49-F238E27FC236}">
                  <a16:creationId xmlns:a16="http://schemas.microsoft.com/office/drawing/2014/main" id="{2187EEC5-C897-B8DA-7559-70AB42ADDF31}"/>
                </a:ext>
              </a:extLst>
            </p:cNvPr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718;p84">
              <a:extLst>
                <a:ext uri="{FF2B5EF4-FFF2-40B4-BE49-F238E27FC236}">
                  <a16:creationId xmlns:a16="http://schemas.microsoft.com/office/drawing/2014/main" id="{76DED45C-5388-BF0C-A17E-6B263C7724CA}"/>
                </a:ext>
              </a:extLst>
            </p:cNvPr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719;p84">
              <a:extLst>
                <a:ext uri="{FF2B5EF4-FFF2-40B4-BE49-F238E27FC236}">
                  <a16:creationId xmlns:a16="http://schemas.microsoft.com/office/drawing/2014/main" id="{E844558B-11E7-C1B8-2A5D-53229C3E776D}"/>
                </a:ext>
              </a:extLst>
            </p:cNvPr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720;p84">
              <a:extLst>
                <a:ext uri="{FF2B5EF4-FFF2-40B4-BE49-F238E27FC236}">
                  <a16:creationId xmlns:a16="http://schemas.microsoft.com/office/drawing/2014/main" id="{2EC1B35C-D4DF-0C38-D8B1-45E1EA14FA34}"/>
                </a:ext>
              </a:extLst>
            </p:cNvPr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721;p84">
              <a:extLst>
                <a:ext uri="{FF2B5EF4-FFF2-40B4-BE49-F238E27FC236}">
                  <a16:creationId xmlns:a16="http://schemas.microsoft.com/office/drawing/2014/main" id="{B6E93BEC-7627-7CB5-9D9D-4E0337A60E34}"/>
                </a:ext>
              </a:extLst>
            </p:cNvPr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722;p84">
              <a:extLst>
                <a:ext uri="{FF2B5EF4-FFF2-40B4-BE49-F238E27FC236}">
                  <a16:creationId xmlns:a16="http://schemas.microsoft.com/office/drawing/2014/main" id="{B1D6DB38-B59E-3E03-F752-59493E2FBF48}"/>
                </a:ext>
              </a:extLst>
            </p:cNvPr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723;p84">
              <a:extLst>
                <a:ext uri="{FF2B5EF4-FFF2-40B4-BE49-F238E27FC236}">
                  <a16:creationId xmlns:a16="http://schemas.microsoft.com/office/drawing/2014/main" id="{1187B22B-C11F-5130-2FE5-1EA700ECB133}"/>
                </a:ext>
              </a:extLst>
            </p:cNvPr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724;p84">
              <a:extLst>
                <a:ext uri="{FF2B5EF4-FFF2-40B4-BE49-F238E27FC236}">
                  <a16:creationId xmlns:a16="http://schemas.microsoft.com/office/drawing/2014/main" id="{A2968D5B-52F6-E74C-ED79-FF5DDB34FFAA}"/>
                </a:ext>
              </a:extLst>
            </p:cNvPr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725;p84">
              <a:extLst>
                <a:ext uri="{FF2B5EF4-FFF2-40B4-BE49-F238E27FC236}">
                  <a16:creationId xmlns:a16="http://schemas.microsoft.com/office/drawing/2014/main" id="{65BA3D15-5AEA-8620-2D86-733D9BC503BB}"/>
                </a:ext>
              </a:extLst>
            </p:cNvPr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726;p84">
              <a:extLst>
                <a:ext uri="{FF2B5EF4-FFF2-40B4-BE49-F238E27FC236}">
                  <a16:creationId xmlns:a16="http://schemas.microsoft.com/office/drawing/2014/main" id="{26C87789-3E8D-D4BF-C7E8-D1F354076C8F}"/>
                </a:ext>
              </a:extLst>
            </p:cNvPr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727;p84">
              <a:extLst>
                <a:ext uri="{FF2B5EF4-FFF2-40B4-BE49-F238E27FC236}">
                  <a16:creationId xmlns:a16="http://schemas.microsoft.com/office/drawing/2014/main" id="{F72FF02D-D6D4-FB0B-85BB-3652BD60E915}"/>
                </a:ext>
              </a:extLst>
            </p:cNvPr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728;p84">
              <a:extLst>
                <a:ext uri="{FF2B5EF4-FFF2-40B4-BE49-F238E27FC236}">
                  <a16:creationId xmlns:a16="http://schemas.microsoft.com/office/drawing/2014/main" id="{D9D78D79-5F6D-2D0F-A63A-9208C1A29CFA}"/>
                </a:ext>
              </a:extLst>
            </p:cNvPr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729;p84">
              <a:extLst>
                <a:ext uri="{FF2B5EF4-FFF2-40B4-BE49-F238E27FC236}">
                  <a16:creationId xmlns:a16="http://schemas.microsoft.com/office/drawing/2014/main" id="{D752BE4E-C49A-5927-38E2-811DCDCD4A7C}"/>
                </a:ext>
              </a:extLst>
            </p:cNvPr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730;p84">
              <a:extLst>
                <a:ext uri="{FF2B5EF4-FFF2-40B4-BE49-F238E27FC236}">
                  <a16:creationId xmlns:a16="http://schemas.microsoft.com/office/drawing/2014/main" id="{17FF4BA6-7238-240C-50FE-4517CCAB8D04}"/>
                </a:ext>
              </a:extLst>
            </p:cNvPr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731;p84">
              <a:extLst>
                <a:ext uri="{FF2B5EF4-FFF2-40B4-BE49-F238E27FC236}">
                  <a16:creationId xmlns:a16="http://schemas.microsoft.com/office/drawing/2014/main" id="{7B900D80-B8B4-A01A-0B4B-EEF83B403CD0}"/>
                </a:ext>
              </a:extLst>
            </p:cNvPr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732;p84">
              <a:extLst>
                <a:ext uri="{FF2B5EF4-FFF2-40B4-BE49-F238E27FC236}">
                  <a16:creationId xmlns:a16="http://schemas.microsoft.com/office/drawing/2014/main" id="{B2148F2B-6CD0-1772-AA34-C4D37994D4E7}"/>
                </a:ext>
              </a:extLst>
            </p:cNvPr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733;p84">
              <a:extLst>
                <a:ext uri="{FF2B5EF4-FFF2-40B4-BE49-F238E27FC236}">
                  <a16:creationId xmlns:a16="http://schemas.microsoft.com/office/drawing/2014/main" id="{46BAB14E-7B17-D566-9D26-6376E6E0DA53}"/>
                </a:ext>
              </a:extLst>
            </p:cNvPr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734;p84">
              <a:extLst>
                <a:ext uri="{FF2B5EF4-FFF2-40B4-BE49-F238E27FC236}">
                  <a16:creationId xmlns:a16="http://schemas.microsoft.com/office/drawing/2014/main" id="{97287800-9277-B74D-691E-BA0079A475DA}"/>
                </a:ext>
              </a:extLst>
            </p:cNvPr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735;p84">
              <a:extLst>
                <a:ext uri="{FF2B5EF4-FFF2-40B4-BE49-F238E27FC236}">
                  <a16:creationId xmlns:a16="http://schemas.microsoft.com/office/drawing/2014/main" id="{1B5C3460-50E3-2C02-8820-76C5BE91B55E}"/>
                </a:ext>
              </a:extLst>
            </p:cNvPr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736;p84">
              <a:extLst>
                <a:ext uri="{FF2B5EF4-FFF2-40B4-BE49-F238E27FC236}">
                  <a16:creationId xmlns:a16="http://schemas.microsoft.com/office/drawing/2014/main" id="{53DD590C-6E12-7164-5C6A-0EB88CF391A6}"/>
                </a:ext>
              </a:extLst>
            </p:cNvPr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737;p84">
              <a:extLst>
                <a:ext uri="{FF2B5EF4-FFF2-40B4-BE49-F238E27FC236}">
                  <a16:creationId xmlns:a16="http://schemas.microsoft.com/office/drawing/2014/main" id="{051E5303-8770-04C9-327E-A066B0F005DC}"/>
                </a:ext>
              </a:extLst>
            </p:cNvPr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738;p84">
              <a:extLst>
                <a:ext uri="{FF2B5EF4-FFF2-40B4-BE49-F238E27FC236}">
                  <a16:creationId xmlns:a16="http://schemas.microsoft.com/office/drawing/2014/main" id="{4CE3AB83-DF21-846A-901B-C82F10813C19}"/>
                </a:ext>
              </a:extLst>
            </p:cNvPr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739;p84">
              <a:extLst>
                <a:ext uri="{FF2B5EF4-FFF2-40B4-BE49-F238E27FC236}">
                  <a16:creationId xmlns:a16="http://schemas.microsoft.com/office/drawing/2014/main" id="{9BEBE710-FF9C-8036-4583-AFA66FE0FA05}"/>
                </a:ext>
              </a:extLst>
            </p:cNvPr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740;p84">
              <a:extLst>
                <a:ext uri="{FF2B5EF4-FFF2-40B4-BE49-F238E27FC236}">
                  <a16:creationId xmlns:a16="http://schemas.microsoft.com/office/drawing/2014/main" id="{8A283235-66F2-7A74-3529-CD590C108733}"/>
                </a:ext>
              </a:extLst>
            </p:cNvPr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741;p84">
              <a:extLst>
                <a:ext uri="{FF2B5EF4-FFF2-40B4-BE49-F238E27FC236}">
                  <a16:creationId xmlns:a16="http://schemas.microsoft.com/office/drawing/2014/main" id="{63569F53-1113-CB98-A32D-C1DF442AA99A}"/>
                </a:ext>
              </a:extLst>
            </p:cNvPr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742;p84">
              <a:extLst>
                <a:ext uri="{FF2B5EF4-FFF2-40B4-BE49-F238E27FC236}">
                  <a16:creationId xmlns:a16="http://schemas.microsoft.com/office/drawing/2014/main" id="{0C9C5FDF-E379-2F89-08DD-15343606AC23}"/>
                </a:ext>
              </a:extLst>
            </p:cNvPr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743;p84">
              <a:extLst>
                <a:ext uri="{FF2B5EF4-FFF2-40B4-BE49-F238E27FC236}">
                  <a16:creationId xmlns:a16="http://schemas.microsoft.com/office/drawing/2014/main" id="{28D917EA-1753-71E7-68F0-99F3CE322A6B}"/>
                </a:ext>
              </a:extLst>
            </p:cNvPr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744;p84">
              <a:extLst>
                <a:ext uri="{FF2B5EF4-FFF2-40B4-BE49-F238E27FC236}">
                  <a16:creationId xmlns:a16="http://schemas.microsoft.com/office/drawing/2014/main" id="{6615B236-5F50-ACA9-590D-DEBB32C52249}"/>
                </a:ext>
              </a:extLst>
            </p:cNvPr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745;p84">
              <a:extLst>
                <a:ext uri="{FF2B5EF4-FFF2-40B4-BE49-F238E27FC236}">
                  <a16:creationId xmlns:a16="http://schemas.microsoft.com/office/drawing/2014/main" id="{6EDCFF6F-C1E1-7380-CC2C-B1BDB7396C67}"/>
                </a:ext>
              </a:extLst>
            </p:cNvPr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746;p84">
              <a:extLst>
                <a:ext uri="{FF2B5EF4-FFF2-40B4-BE49-F238E27FC236}">
                  <a16:creationId xmlns:a16="http://schemas.microsoft.com/office/drawing/2014/main" id="{B061B6F4-818D-D1CB-D83C-24EF3779CA43}"/>
                </a:ext>
              </a:extLst>
            </p:cNvPr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747;p84">
              <a:extLst>
                <a:ext uri="{FF2B5EF4-FFF2-40B4-BE49-F238E27FC236}">
                  <a16:creationId xmlns:a16="http://schemas.microsoft.com/office/drawing/2014/main" id="{DC4EE384-C16B-E2FE-AAE4-57856C7A4465}"/>
                </a:ext>
              </a:extLst>
            </p:cNvPr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748;p84">
              <a:extLst>
                <a:ext uri="{FF2B5EF4-FFF2-40B4-BE49-F238E27FC236}">
                  <a16:creationId xmlns:a16="http://schemas.microsoft.com/office/drawing/2014/main" id="{9337FDD5-FF9E-F1C9-E1A8-44F49A23E231}"/>
                </a:ext>
              </a:extLst>
            </p:cNvPr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749;p84">
              <a:extLst>
                <a:ext uri="{FF2B5EF4-FFF2-40B4-BE49-F238E27FC236}">
                  <a16:creationId xmlns:a16="http://schemas.microsoft.com/office/drawing/2014/main" id="{A2CFC1A7-4451-E93C-AC8C-E2C2073BCDF1}"/>
                </a:ext>
              </a:extLst>
            </p:cNvPr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750;p84">
              <a:extLst>
                <a:ext uri="{FF2B5EF4-FFF2-40B4-BE49-F238E27FC236}">
                  <a16:creationId xmlns:a16="http://schemas.microsoft.com/office/drawing/2014/main" id="{6379A502-A25C-D9E2-4D5D-A68E8D9B48F0}"/>
                </a:ext>
              </a:extLst>
            </p:cNvPr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751;p84">
              <a:extLst>
                <a:ext uri="{FF2B5EF4-FFF2-40B4-BE49-F238E27FC236}">
                  <a16:creationId xmlns:a16="http://schemas.microsoft.com/office/drawing/2014/main" id="{ED9ABF90-DE05-8409-09C9-96C2A0503C81}"/>
                </a:ext>
              </a:extLst>
            </p:cNvPr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752;p84">
              <a:extLst>
                <a:ext uri="{FF2B5EF4-FFF2-40B4-BE49-F238E27FC236}">
                  <a16:creationId xmlns:a16="http://schemas.microsoft.com/office/drawing/2014/main" id="{7465C07E-D60E-0AA3-0ABD-0720BF8BB47A}"/>
                </a:ext>
              </a:extLst>
            </p:cNvPr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753;p84">
              <a:extLst>
                <a:ext uri="{FF2B5EF4-FFF2-40B4-BE49-F238E27FC236}">
                  <a16:creationId xmlns:a16="http://schemas.microsoft.com/office/drawing/2014/main" id="{E6A89874-E1DB-903C-3019-DF3A7582AF63}"/>
                </a:ext>
              </a:extLst>
            </p:cNvPr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754;p84">
              <a:extLst>
                <a:ext uri="{FF2B5EF4-FFF2-40B4-BE49-F238E27FC236}">
                  <a16:creationId xmlns:a16="http://schemas.microsoft.com/office/drawing/2014/main" id="{414ADD06-4BD1-1228-CBBC-990F2B9AFFA4}"/>
                </a:ext>
              </a:extLst>
            </p:cNvPr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755;p84">
              <a:extLst>
                <a:ext uri="{FF2B5EF4-FFF2-40B4-BE49-F238E27FC236}">
                  <a16:creationId xmlns:a16="http://schemas.microsoft.com/office/drawing/2014/main" id="{A3AC726B-8307-9869-4078-D5C7619D644A}"/>
                </a:ext>
              </a:extLst>
            </p:cNvPr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756;p84">
              <a:extLst>
                <a:ext uri="{FF2B5EF4-FFF2-40B4-BE49-F238E27FC236}">
                  <a16:creationId xmlns:a16="http://schemas.microsoft.com/office/drawing/2014/main" id="{22E493BE-3FD2-F62B-64D9-75C5339A297F}"/>
                </a:ext>
              </a:extLst>
            </p:cNvPr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757;p84">
              <a:extLst>
                <a:ext uri="{FF2B5EF4-FFF2-40B4-BE49-F238E27FC236}">
                  <a16:creationId xmlns:a16="http://schemas.microsoft.com/office/drawing/2014/main" id="{1FEA923B-529A-88B3-6061-76E5DFEB84F6}"/>
                </a:ext>
              </a:extLst>
            </p:cNvPr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758;p84">
              <a:extLst>
                <a:ext uri="{FF2B5EF4-FFF2-40B4-BE49-F238E27FC236}">
                  <a16:creationId xmlns:a16="http://schemas.microsoft.com/office/drawing/2014/main" id="{814FB8A2-7729-4285-A436-CC4164CA96B9}"/>
                </a:ext>
              </a:extLst>
            </p:cNvPr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759;p84">
              <a:extLst>
                <a:ext uri="{FF2B5EF4-FFF2-40B4-BE49-F238E27FC236}">
                  <a16:creationId xmlns:a16="http://schemas.microsoft.com/office/drawing/2014/main" id="{93A04ED2-28EB-800E-12E8-63764342B4D0}"/>
                </a:ext>
              </a:extLst>
            </p:cNvPr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760;p84">
              <a:extLst>
                <a:ext uri="{FF2B5EF4-FFF2-40B4-BE49-F238E27FC236}">
                  <a16:creationId xmlns:a16="http://schemas.microsoft.com/office/drawing/2014/main" id="{921D5A35-8863-CEDD-511E-2A975E60FA4A}"/>
                </a:ext>
              </a:extLst>
            </p:cNvPr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761;p84">
              <a:extLst>
                <a:ext uri="{FF2B5EF4-FFF2-40B4-BE49-F238E27FC236}">
                  <a16:creationId xmlns:a16="http://schemas.microsoft.com/office/drawing/2014/main" id="{6FB99B04-37D4-D577-CC47-E722E1E705B3}"/>
                </a:ext>
              </a:extLst>
            </p:cNvPr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762;p84">
              <a:extLst>
                <a:ext uri="{FF2B5EF4-FFF2-40B4-BE49-F238E27FC236}">
                  <a16:creationId xmlns:a16="http://schemas.microsoft.com/office/drawing/2014/main" id="{B903F9BD-CC1A-07A5-EA52-B64B1A4DF194}"/>
                </a:ext>
              </a:extLst>
            </p:cNvPr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763;p84">
              <a:extLst>
                <a:ext uri="{FF2B5EF4-FFF2-40B4-BE49-F238E27FC236}">
                  <a16:creationId xmlns:a16="http://schemas.microsoft.com/office/drawing/2014/main" id="{AA1D51EE-C81A-976C-0CA9-B8A6A302CFC2}"/>
                </a:ext>
              </a:extLst>
            </p:cNvPr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764;p84">
              <a:extLst>
                <a:ext uri="{FF2B5EF4-FFF2-40B4-BE49-F238E27FC236}">
                  <a16:creationId xmlns:a16="http://schemas.microsoft.com/office/drawing/2014/main" id="{1F58F1EA-2120-4AFB-D24D-08D17363871A}"/>
                </a:ext>
              </a:extLst>
            </p:cNvPr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765;p84">
              <a:extLst>
                <a:ext uri="{FF2B5EF4-FFF2-40B4-BE49-F238E27FC236}">
                  <a16:creationId xmlns:a16="http://schemas.microsoft.com/office/drawing/2014/main" id="{6FC8CBD2-DDE4-FB0A-BA78-384B4B06FF98}"/>
                </a:ext>
              </a:extLst>
            </p:cNvPr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766;p84">
              <a:extLst>
                <a:ext uri="{FF2B5EF4-FFF2-40B4-BE49-F238E27FC236}">
                  <a16:creationId xmlns:a16="http://schemas.microsoft.com/office/drawing/2014/main" id="{D430BC71-B487-FBD4-8E74-D92C1B1F8737}"/>
                </a:ext>
              </a:extLst>
            </p:cNvPr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767;p84">
              <a:extLst>
                <a:ext uri="{FF2B5EF4-FFF2-40B4-BE49-F238E27FC236}">
                  <a16:creationId xmlns:a16="http://schemas.microsoft.com/office/drawing/2014/main" id="{F15254EE-AA3E-97C8-9397-B38A50435662}"/>
                </a:ext>
              </a:extLst>
            </p:cNvPr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768;p84">
              <a:extLst>
                <a:ext uri="{FF2B5EF4-FFF2-40B4-BE49-F238E27FC236}">
                  <a16:creationId xmlns:a16="http://schemas.microsoft.com/office/drawing/2014/main" id="{43B4ACE8-8493-BD32-3B1B-5E61E2DD01D0}"/>
                </a:ext>
              </a:extLst>
            </p:cNvPr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769;p84">
              <a:extLst>
                <a:ext uri="{FF2B5EF4-FFF2-40B4-BE49-F238E27FC236}">
                  <a16:creationId xmlns:a16="http://schemas.microsoft.com/office/drawing/2014/main" id="{D46B5250-9AF1-4FB4-825B-9D31E83C14DC}"/>
                </a:ext>
              </a:extLst>
            </p:cNvPr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770;p84">
              <a:extLst>
                <a:ext uri="{FF2B5EF4-FFF2-40B4-BE49-F238E27FC236}">
                  <a16:creationId xmlns:a16="http://schemas.microsoft.com/office/drawing/2014/main" id="{123EC5B1-A5D9-C512-7B7D-FED24552D35C}"/>
                </a:ext>
              </a:extLst>
            </p:cNvPr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771;p84">
              <a:extLst>
                <a:ext uri="{FF2B5EF4-FFF2-40B4-BE49-F238E27FC236}">
                  <a16:creationId xmlns:a16="http://schemas.microsoft.com/office/drawing/2014/main" id="{6FD96F4C-B94F-267E-643B-2BF237079A89}"/>
                </a:ext>
              </a:extLst>
            </p:cNvPr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772;p84">
              <a:extLst>
                <a:ext uri="{FF2B5EF4-FFF2-40B4-BE49-F238E27FC236}">
                  <a16:creationId xmlns:a16="http://schemas.microsoft.com/office/drawing/2014/main" id="{BB3CF037-FECA-A6F7-3011-54D48B158AE2}"/>
                </a:ext>
              </a:extLst>
            </p:cNvPr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773;p84">
              <a:extLst>
                <a:ext uri="{FF2B5EF4-FFF2-40B4-BE49-F238E27FC236}">
                  <a16:creationId xmlns:a16="http://schemas.microsoft.com/office/drawing/2014/main" id="{98014FCD-E0EF-CC34-4EFC-41AAB7506F5C}"/>
                </a:ext>
              </a:extLst>
            </p:cNvPr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774;p84">
              <a:extLst>
                <a:ext uri="{FF2B5EF4-FFF2-40B4-BE49-F238E27FC236}">
                  <a16:creationId xmlns:a16="http://schemas.microsoft.com/office/drawing/2014/main" id="{3696278D-DCB6-6A98-D77D-DE3324CF48CC}"/>
                </a:ext>
              </a:extLst>
            </p:cNvPr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775;p84">
              <a:extLst>
                <a:ext uri="{FF2B5EF4-FFF2-40B4-BE49-F238E27FC236}">
                  <a16:creationId xmlns:a16="http://schemas.microsoft.com/office/drawing/2014/main" id="{7F6E2DEC-39C5-3EF6-1AF3-BBCDC67309EE}"/>
                </a:ext>
              </a:extLst>
            </p:cNvPr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776;p84">
              <a:extLst>
                <a:ext uri="{FF2B5EF4-FFF2-40B4-BE49-F238E27FC236}">
                  <a16:creationId xmlns:a16="http://schemas.microsoft.com/office/drawing/2014/main" id="{437E954B-1A82-307F-AD62-31F591A2A181}"/>
                </a:ext>
              </a:extLst>
            </p:cNvPr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777;p84">
              <a:extLst>
                <a:ext uri="{FF2B5EF4-FFF2-40B4-BE49-F238E27FC236}">
                  <a16:creationId xmlns:a16="http://schemas.microsoft.com/office/drawing/2014/main" id="{106BFEA7-8067-D8FC-A1E0-9FA6D7FE2879}"/>
                </a:ext>
              </a:extLst>
            </p:cNvPr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778;p84">
              <a:extLst>
                <a:ext uri="{FF2B5EF4-FFF2-40B4-BE49-F238E27FC236}">
                  <a16:creationId xmlns:a16="http://schemas.microsoft.com/office/drawing/2014/main" id="{E8E71AF4-497B-833B-2D94-5919E6F0B0F8}"/>
                </a:ext>
              </a:extLst>
            </p:cNvPr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779;p84">
              <a:extLst>
                <a:ext uri="{FF2B5EF4-FFF2-40B4-BE49-F238E27FC236}">
                  <a16:creationId xmlns:a16="http://schemas.microsoft.com/office/drawing/2014/main" id="{7C2A2BF5-1259-2C0B-2C03-85B9A8B3E70F}"/>
                </a:ext>
              </a:extLst>
            </p:cNvPr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780;p84">
              <a:extLst>
                <a:ext uri="{FF2B5EF4-FFF2-40B4-BE49-F238E27FC236}">
                  <a16:creationId xmlns:a16="http://schemas.microsoft.com/office/drawing/2014/main" id="{ED2FD2EB-DF58-B1C3-E65D-82C7469E912A}"/>
                </a:ext>
              </a:extLst>
            </p:cNvPr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781;p84">
              <a:extLst>
                <a:ext uri="{FF2B5EF4-FFF2-40B4-BE49-F238E27FC236}">
                  <a16:creationId xmlns:a16="http://schemas.microsoft.com/office/drawing/2014/main" id="{492FCD11-DE0D-05F1-5FC9-333FF8A3BAA1}"/>
                </a:ext>
              </a:extLst>
            </p:cNvPr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782;p84">
              <a:extLst>
                <a:ext uri="{FF2B5EF4-FFF2-40B4-BE49-F238E27FC236}">
                  <a16:creationId xmlns:a16="http://schemas.microsoft.com/office/drawing/2014/main" id="{AC440E3E-D942-2BDC-D63C-8A9E733B9B94}"/>
                </a:ext>
              </a:extLst>
            </p:cNvPr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783;p84">
              <a:extLst>
                <a:ext uri="{FF2B5EF4-FFF2-40B4-BE49-F238E27FC236}">
                  <a16:creationId xmlns:a16="http://schemas.microsoft.com/office/drawing/2014/main" id="{4C209A1D-8BD4-CF69-3E7C-737BDC9B1DCC}"/>
                </a:ext>
              </a:extLst>
            </p:cNvPr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784;p84">
              <a:extLst>
                <a:ext uri="{FF2B5EF4-FFF2-40B4-BE49-F238E27FC236}">
                  <a16:creationId xmlns:a16="http://schemas.microsoft.com/office/drawing/2014/main" id="{7180D833-31F2-94E2-4F9E-560541C2362E}"/>
                </a:ext>
              </a:extLst>
            </p:cNvPr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785;p84">
              <a:extLst>
                <a:ext uri="{FF2B5EF4-FFF2-40B4-BE49-F238E27FC236}">
                  <a16:creationId xmlns:a16="http://schemas.microsoft.com/office/drawing/2014/main" id="{15CCAC2D-4961-A20D-518B-6C8CC9EDD66B}"/>
                </a:ext>
              </a:extLst>
            </p:cNvPr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786;p84">
              <a:extLst>
                <a:ext uri="{FF2B5EF4-FFF2-40B4-BE49-F238E27FC236}">
                  <a16:creationId xmlns:a16="http://schemas.microsoft.com/office/drawing/2014/main" id="{446E3224-B7DA-CCF3-2C56-A1ED6A94E3CA}"/>
                </a:ext>
              </a:extLst>
            </p:cNvPr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787;p84">
              <a:extLst>
                <a:ext uri="{FF2B5EF4-FFF2-40B4-BE49-F238E27FC236}">
                  <a16:creationId xmlns:a16="http://schemas.microsoft.com/office/drawing/2014/main" id="{7E952827-20FA-CC9B-7153-E757E8A12ED7}"/>
                </a:ext>
              </a:extLst>
            </p:cNvPr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788;p84">
              <a:extLst>
                <a:ext uri="{FF2B5EF4-FFF2-40B4-BE49-F238E27FC236}">
                  <a16:creationId xmlns:a16="http://schemas.microsoft.com/office/drawing/2014/main" id="{9C87AF86-5755-2E9B-C56E-B92C67280AAD}"/>
                </a:ext>
              </a:extLst>
            </p:cNvPr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789;p84">
              <a:extLst>
                <a:ext uri="{FF2B5EF4-FFF2-40B4-BE49-F238E27FC236}">
                  <a16:creationId xmlns:a16="http://schemas.microsoft.com/office/drawing/2014/main" id="{DCAA1D15-82AC-8AC0-C5F8-C1E8DB879438}"/>
                </a:ext>
              </a:extLst>
            </p:cNvPr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790;p84">
              <a:extLst>
                <a:ext uri="{FF2B5EF4-FFF2-40B4-BE49-F238E27FC236}">
                  <a16:creationId xmlns:a16="http://schemas.microsoft.com/office/drawing/2014/main" id="{65DB149A-20FA-C15C-5C12-A21B76149D53}"/>
                </a:ext>
              </a:extLst>
            </p:cNvPr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791;p84">
              <a:extLst>
                <a:ext uri="{FF2B5EF4-FFF2-40B4-BE49-F238E27FC236}">
                  <a16:creationId xmlns:a16="http://schemas.microsoft.com/office/drawing/2014/main" id="{00F6513A-14BA-18D9-6D55-716841430624}"/>
                </a:ext>
              </a:extLst>
            </p:cNvPr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792;p84">
              <a:extLst>
                <a:ext uri="{FF2B5EF4-FFF2-40B4-BE49-F238E27FC236}">
                  <a16:creationId xmlns:a16="http://schemas.microsoft.com/office/drawing/2014/main" id="{10B06584-A551-1440-626F-6837EED612FB}"/>
                </a:ext>
              </a:extLst>
            </p:cNvPr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793;p84">
              <a:extLst>
                <a:ext uri="{FF2B5EF4-FFF2-40B4-BE49-F238E27FC236}">
                  <a16:creationId xmlns:a16="http://schemas.microsoft.com/office/drawing/2014/main" id="{AC9CB179-E955-7D7F-D0FA-87211F6724C1}"/>
                </a:ext>
              </a:extLst>
            </p:cNvPr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794;p84">
              <a:extLst>
                <a:ext uri="{FF2B5EF4-FFF2-40B4-BE49-F238E27FC236}">
                  <a16:creationId xmlns:a16="http://schemas.microsoft.com/office/drawing/2014/main" id="{F608104E-9B10-C1C1-3A9C-DF1A8F9BFB90}"/>
                </a:ext>
              </a:extLst>
            </p:cNvPr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795;p84">
              <a:extLst>
                <a:ext uri="{FF2B5EF4-FFF2-40B4-BE49-F238E27FC236}">
                  <a16:creationId xmlns:a16="http://schemas.microsoft.com/office/drawing/2014/main" id="{62A9701E-81CF-9064-7451-4D087B7E671A}"/>
                </a:ext>
              </a:extLst>
            </p:cNvPr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796;p84">
              <a:extLst>
                <a:ext uri="{FF2B5EF4-FFF2-40B4-BE49-F238E27FC236}">
                  <a16:creationId xmlns:a16="http://schemas.microsoft.com/office/drawing/2014/main" id="{6E0522ED-5FD4-D2DA-8C99-362A65C12D1A}"/>
                </a:ext>
              </a:extLst>
            </p:cNvPr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797;p84">
              <a:extLst>
                <a:ext uri="{FF2B5EF4-FFF2-40B4-BE49-F238E27FC236}">
                  <a16:creationId xmlns:a16="http://schemas.microsoft.com/office/drawing/2014/main" id="{0617F29B-8D8E-0364-98F7-A5F753923E52}"/>
                </a:ext>
              </a:extLst>
            </p:cNvPr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798;p84">
              <a:extLst>
                <a:ext uri="{FF2B5EF4-FFF2-40B4-BE49-F238E27FC236}">
                  <a16:creationId xmlns:a16="http://schemas.microsoft.com/office/drawing/2014/main" id="{5D93BF69-776B-7AB5-A6F2-1560CCF3BF40}"/>
                </a:ext>
              </a:extLst>
            </p:cNvPr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799;p84">
              <a:extLst>
                <a:ext uri="{FF2B5EF4-FFF2-40B4-BE49-F238E27FC236}">
                  <a16:creationId xmlns:a16="http://schemas.microsoft.com/office/drawing/2014/main" id="{675178CF-2224-8B3C-3EA0-9554CAFF7D8E}"/>
                </a:ext>
              </a:extLst>
            </p:cNvPr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800;p84">
              <a:extLst>
                <a:ext uri="{FF2B5EF4-FFF2-40B4-BE49-F238E27FC236}">
                  <a16:creationId xmlns:a16="http://schemas.microsoft.com/office/drawing/2014/main" id="{FE8B5673-52CB-B35D-00B6-954C0897BB00}"/>
                </a:ext>
              </a:extLst>
            </p:cNvPr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801;p84">
              <a:extLst>
                <a:ext uri="{FF2B5EF4-FFF2-40B4-BE49-F238E27FC236}">
                  <a16:creationId xmlns:a16="http://schemas.microsoft.com/office/drawing/2014/main" id="{0F86BA40-19A0-BE44-1635-37190B27AEFE}"/>
                </a:ext>
              </a:extLst>
            </p:cNvPr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802;p84">
              <a:extLst>
                <a:ext uri="{FF2B5EF4-FFF2-40B4-BE49-F238E27FC236}">
                  <a16:creationId xmlns:a16="http://schemas.microsoft.com/office/drawing/2014/main" id="{F9293CDB-844D-9BDE-A7F4-DFD157C75575}"/>
                </a:ext>
              </a:extLst>
            </p:cNvPr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803;p84">
              <a:extLst>
                <a:ext uri="{FF2B5EF4-FFF2-40B4-BE49-F238E27FC236}">
                  <a16:creationId xmlns:a16="http://schemas.microsoft.com/office/drawing/2014/main" id="{16409921-EF73-B82C-C78E-B5565ECD053A}"/>
                </a:ext>
              </a:extLst>
            </p:cNvPr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804;p84">
              <a:extLst>
                <a:ext uri="{FF2B5EF4-FFF2-40B4-BE49-F238E27FC236}">
                  <a16:creationId xmlns:a16="http://schemas.microsoft.com/office/drawing/2014/main" id="{86002979-659C-52BB-ECB5-C2DC7991B22D}"/>
                </a:ext>
              </a:extLst>
            </p:cNvPr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805;p84">
              <a:extLst>
                <a:ext uri="{FF2B5EF4-FFF2-40B4-BE49-F238E27FC236}">
                  <a16:creationId xmlns:a16="http://schemas.microsoft.com/office/drawing/2014/main" id="{CB37255B-8EAE-1C70-8431-286E947DE78E}"/>
                </a:ext>
              </a:extLst>
            </p:cNvPr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806;p84">
              <a:extLst>
                <a:ext uri="{FF2B5EF4-FFF2-40B4-BE49-F238E27FC236}">
                  <a16:creationId xmlns:a16="http://schemas.microsoft.com/office/drawing/2014/main" id="{2090F9B4-F4AE-FC64-106D-8593D215868A}"/>
                </a:ext>
              </a:extLst>
            </p:cNvPr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807;p84">
              <a:extLst>
                <a:ext uri="{FF2B5EF4-FFF2-40B4-BE49-F238E27FC236}">
                  <a16:creationId xmlns:a16="http://schemas.microsoft.com/office/drawing/2014/main" id="{F602D837-139D-5680-3627-2AAB3D1552B1}"/>
                </a:ext>
              </a:extLst>
            </p:cNvPr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808;p84">
              <a:extLst>
                <a:ext uri="{FF2B5EF4-FFF2-40B4-BE49-F238E27FC236}">
                  <a16:creationId xmlns:a16="http://schemas.microsoft.com/office/drawing/2014/main" id="{59187227-4A13-B6A8-395E-1602F5C73C95}"/>
                </a:ext>
              </a:extLst>
            </p:cNvPr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809;p84">
              <a:extLst>
                <a:ext uri="{FF2B5EF4-FFF2-40B4-BE49-F238E27FC236}">
                  <a16:creationId xmlns:a16="http://schemas.microsoft.com/office/drawing/2014/main" id="{DA7C5AAC-F6DC-9EAE-A802-CB9A7B449D5D}"/>
                </a:ext>
              </a:extLst>
            </p:cNvPr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810;p84">
              <a:extLst>
                <a:ext uri="{FF2B5EF4-FFF2-40B4-BE49-F238E27FC236}">
                  <a16:creationId xmlns:a16="http://schemas.microsoft.com/office/drawing/2014/main" id="{CE54A690-9FC3-3A21-B316-E24A20D67524}"/>
                </a:ext>
              </a:extLst>
            </p:cNvPr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811;p84">
              <a:extLst>
                <a:ext uri="{FF2B5EF4-FFF2-40B4-BE49-F238E27FC236}">
                  <a16:creationId xmlns:a16="http://schemas.microsoft.com/office/drawing/2014/main" id="{5B3665E1-D483-D4A8-2C97-1705C6AC5CEC}"/>
                </a:ext>
              </a:extLst>
            </p:cNvPr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812;p84">
              <a:extLst>
                <a:ext uri="{FF2B5EF4-FFF2-40B4-BE49-F238E27FC236}">
                  <a16:creationId xmlns:a16="http://schemas.microsoft.com/office/drawing/2014/main" id="{ABFBE0E4-389C-A558-D1BF-975F69865A66}"/>
                </a:ext>
              </a:extLst>
            </p:cNvPr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813;p84">
              <a:extLst>
                <a:ext uri="{FF2B5EF4-FFF2-40B4-BE49-F238E27FC236}">
                  <a16:creationId xmlns:a16="http://schemas.microsoft.com/office/drawing/2014/main" id="{5769B22F-EE84-4026-595B-83CBC5B36A83}"/>
                </a:ext>
              </a:extLst>
            </p:cNvPr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814;p84">
              <a:extLst>
                <a:ext uri="{FF2B5EF4-FFF2-40B4-BE49-F238E27FC236}">
                  <a16:creationId xmlns:a16="http://schemas.microsoft.com/office/drawing/2014/main" id="{7587E62B-6429-FCFB-20C4-D391841FAC86}"/>
                </a:ext>
              </a:extLst>
            </p:cNvPr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815;p84">
              <a:extLst>
                <a:ext uri="{FF2B5EF4-FFF2-40B4-BE49-F238E27FC236}">
                  <a16:creationId xmlns:a16="http://schemas.microsoft.com/office/drawing/2014/main" id="{AB773036-875C-47D8-9AD1-F5D5AA71DA9D}"/>
                </a:ext>
              </a:extLst>
            </p:cNvPr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816;p84">
              <a:extLst>
                <a:ext uri="{FF2B5EF4-FFF2-40B4-BE49-F238E27FC236}">
                  <a16:creationId xmlns:a16="http://schemas.microsoft.com/office/drawing/2014/main" id="{EE870C81-3867-C659-98FD-CDA8B27A3F99}"/>
                </a:ext>
              </a:extLst>
            </p:cNvPr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817;p84">
              <a:extLst>
                <a:ext uri="{FF2B5EF4-FFF2-40B4-BE49-F238E27FC236}">
                  <a16:creationId xmlns:a16="http://schemas.microsoft.com/office/drawing/2014/main" id="{1AE3D76D-A43A-9243-D8C4-754ACA30D766}"/>
                </a:ext>
              </a:extLst>
            </p:cNvPr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818;p84">
              <a:extLst>
                <a:ext uri="{FF2B5EF4-FFF2-40B4-BE49-F238E27FC236}">
                  <a16:creationId xmlns:a16="http://schemas.microsoft.com/office/drawing/2014/main" id="{519A7EB3-6A2D-CBF2-3FB0-3541815BB2B4}"/>
                </a:ext>
              </a:extLst>
            </p:cNvPr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819;p84">
              <a:extLst>
                <a:ext uri="{FF2B5EF4-FFF2-40B4-BE49-F238E27FC236}">
                  <a16:creationId xmlns:a16="http://schemas.microsoft.com/office/drawing/2014/main" id="{9821D22B-F0A2-DD7B-E4C8-586660E15D5D}"/>
                </a:ext>
              </a:extLst>
            </p:cNvPr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820;p84">
              <a:extLst>
                <a:ext uri="{FF2B5EF4-FFF2-40B4-BE49-F238E27FC236}">
                  <a16:creationId xmlns:a16="http://schemas.microsoft.com/office/drawing/2014/main" id="{1D5A62A0-C916-CDFA-CC4E-4CF8E4CC8C49}"/>
                </a:ext>
              </a:extLst>
            </p:cNvPr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821;p84">
              <a:extLst>
                <a:ext uri="{FF2B5EF4-FFF2-40B4-BE49-F238E27FC236}">
                  <a16:creationId xmlns:a16="http://schemas.microsoft.com/office/drawing/2014/main" id="{24B04D91-3C04-E156-D01C-63542779A350}"/>
                </a:ext>
              </a:extLst>
            </p:cNvPr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822;p84">
              <a:extLst>
                <a:ext uri="{FF2B5EF4-FFF2-40B4-BE49-F238E27FC236}">
                  <a16:creationId xmlns:a16="http://schemas.microsoft.com/office/drawing/2014/main" id="{A377736D-725A-4B3D-3B7A-9326B4D3C7C3}"/>
                </a:ext>
              </a:extLst>
            </p:cNvPr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823;p84">
              <a:extLst>
                <a:ext uri="{FF2B5EF4-FFF2-40B4-BE49-F238E27FC236}">
                  <a16:creationId xmlns:a16="http://schemas.microsoft.com/office/drawing/2014/main" id="{69D5FCFA-D25C-D78E-4AB7-6D7141B1F8BB}"/>
                </a:ext>
              </a:extLst>
            </p:cNvPr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824;p84">
              <a:extLst>
                <a:ext uri="{FF2B5EF4-FFF2-40B4-BE49-F238E27FC236}">
                  <a16:creationId xmlns:a16="http://schemas.microsoft.com/office/drawing/2014/main" id="{4F3DAF5E-628A-7C42-C518-A95E11C57428}"/>
                </a:ext>
              </a:extLst>
            </p:cNvPr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825;p84">
              <a:extLst>
                <a:ext uri="{FF2B5EF4-FFF2-40B4-BE49-F238E27FC236}">
                  <a16:creationId xmlns:a16="http://schemas.microsoft.com/office/drawing/2014/main" id="{A569FF78-515B-58B1-13DF-F545CF673E58}"/>
                </a:ext>
              </a:extLst>
            </p:cNvPr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826;p84">
              <a:extLst>
                <a:ext uri="{FF2B5EF4-FFF2-40B4-BE49-F238E27FC236}">
                  <a16:creationId xmlns:a16="http://schemas.microsoft.com/office/drawing/2014/main" id="{88188A6E-3CA7-BAEF-358A-4EE28BD36CD8}"/>
                </a:ext>
              </a:extLst>
            </p:cNvPr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827;p84">
              <a:extLst>
                <a:ext uri="{FF2B5EF4-FFF2-40B4-BE49-F238E27FC236}">
                  <a16:creationId xmlns:a16="http://schemas.microsoft.com/office/drawing/2014/main" id="{1B25E590-F7E6-4E32-1FBB-26C75DDEE012}"/>
                </a:ext>
              </a:extLst>
            </p:cNvPr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828;p84">
              <a:extLst>
                <a:ext uri="{FF2B5EF4-FFF2-40B4-BE49-F238E27FC236}">
                  <a16:creationId xmlns:a16="http://schemas.microsoft.com/office/drawing/2014/main" id="{93581782-A8B3-5E31-5EBB-C69169D5A710}"/>
                </a:ext>
              </a:extLst>
            </p:cNvPr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829;p84">
              <a:extLst>
                <a:ext uri="{FF2B5EF4-FFF2-40B4-BE49-F238E27FC236}">
                  <a16:creationId xmlns:a16="http://schemas.microsoft.com/office/drawing/2014/main" id="{945FA7AA-3E13-C7BE-A804-411D145D377B}"/>
                </a:ext>
              </a:extLst>
            </p:cNvPr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830;p84">
              <a:extLst>
                <a:ext uri="{FF2B5EF4-FFF2-40B4-BE49-F238E27FC236}">
                  <a16:creationId xmlns:a16="http://schemas.microsoft.com/office/drawing/2014/main" id="{0AB34A11-2A85-FE63-B5A2-53980980115F}"/>
                </a:ext>
              </a:extLst>
            </p:cNvPr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1831;p84">
              <a:extLst>
                <a:ext uri="{FF2B5EF4-FFF2-40B4-BE49-F238E27FC236}">
                  <a16:creationId xmlns:a16="http://schemas.microsoft.com/office/drawing/2014/main" id="{F230E23B-D351-C7C2-C88A-18AE6B54BDA4}"/>
                </a:ext>
              </a:extLst>
            </p:cNvPr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832;p84">
              <a:extLst>
                <a:ext uri="{FF2B5EF4-FFF2-40B4-BE49-F238E27FC236}">
                  <a16:creationId xmlns:a16="http://schemas.microsoft.com/office/drawing/2014/main" id="{67F74A60-056D-661E-9210-C6A9BF1F71C1}"/>
                </a:ext>
              </a:extLst>
            </p:cNvPr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833;p84">
              <a:extLst>
                <a:ext uri="{FF2B5EF4-FFF2-40B4-BE49-F238E27FC236}">
                  <a16:creationId xmlns:a16="http://schemas.microsoft.com/office/drawing/2014/main" id="{3F20484D-1E77-5458-A7AF-FBB5CF93EC23}"/>
                </a:ext>
              </a:extLst>
            </p:cNvPr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834;p84">
              <a:extLst>
                <a:ext uri="{FF2B5EF4-FFF2-40B4-BE49-F238E27FC236}">
                  <a16:creationId xmlns:a16="http://schemas.microsoft.com/office/drawing/2014/main" id="{323854F0-5E17-B400-450E-180D7A35E1C9}"/>
                </a:ext>
              </a:extLst>
            </p:cNvPr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835;p84">
              <a:extLst>
                <a:ext uri="{FF2B5EF4-FFF2-40B4-BE49-F238E27FC236}">
                  <a16:creationId xmlns:a16="http://schemas.microsoft.com/office/drawing/2014/main" id="{E3B37556-5C3F-E7D4-62DD-0ABCFDC54067}"/>
                </a:ext>
              </a:extLst>
            </p:cNvPr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836;p84">
              <a:extLst>
                <a:ext uri="{FF2B5EF4-FFF2-40B4-BE49-F238E27FC236}">
                  <a16:creationId xmlns:a16="http://schemas.microsoft.com/office/drawing/2014/main" id="{B9EF8C95-FB41-E13C-0264-867BA14C4FB7}"/>
                </a:ext>
              </a:extLst>
            </p:cNvPr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1837;p84">
              <a:extLst>
                <a:ext uri="{FF2B5EF4-FFF2-40B4-BE49-F238E27FC236}">
                  <a16:creationId xmlns:a16="http://schemas.microsoft.com/office/drawing/2014/main" id="{E5126F81-EF13-D399-8589-5CA5CF0A5B84}"/>
                </a:ext>
              </a:extLst>
            </p:cNvPr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838;p84">
              <a:extLst>
                <a:ext uri="{FF2B5EF4-FFF2-40B4-BE49-F238E27FC236}">
                  <a16:creationId xmlns:a16="http://schemas.microsoft.com/office/drawing/2014/main" id="{3962DE34-8B26-CEC4-50A8-562CF8C272FC}"/>
                </a:ext>
              </a:extLst>
            </p:cNvPr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839;p84">
              <a:extLst>
                <a:ext uri="{FF2B5EF4-FFF2-40B4-BE49-F238E27FC236}">
                  <a16:creationId xmlns:a16="http://schemas.microsoft.com/office/drawing/2014/main" id="{4A893C94-1274-37D2-C00A-2B540B3ED158}"/>
                </a:ext>
              </a:extLst>
            </p:cNvPr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840;p84">
              <a:extLst>
                <a:ext uri="{FF2B5EF4-FFF2-40B4-BE49-F238E27FC236}">
                  <a16:creationId xmlns:a16="http://schemas.microsoft.com/office/drawing/2014/main" id="{FD113265-1776-F897-22BC-47834EF1FE93}"/>
                </a:ext>
              </a:extLst>
            </p:cNvPr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841;p84">
              <a:extLst>
                <a:ext uri="{FF2B5EF4-FFF2-40B4-BE49-F238E27FC236}">
                  <a16:creationId xmlns:a16="http://schemas.microsoft.com/office/drawing/2014/main" id="{B27B58E7-1998-468F-4999-2F2EAF7D0FF5}"/>
                </a:ext>
              </a:extLst>
            </p:cNvPr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842;p84">
              <a:extLst>
                <a:ext uri="{FF2B5EF4-FFF2-40B4-BE49-F238E27FC236}">
                  <a16:creationId xmlns:a16="http://schemas.microsoft.com/office/drawing/2014/main" id="{BD93AAE1-4E06-54B5-A370-6406C4A1E443}"/>
                </a:ext>
              </a:extLst>
            </p:cNvPr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843;p84">
              <a:extLst>
                <a:ext uri="{FF2B5EF4-FFF2-40B4-BE49-F238E27FC236}">
                  <a16:creationId xmlns:a16="http://schemas.microsoft.com/office/drawing/2014/main" id="{38DEBC2D-F82A-40AF-58DC-5909190ADF03}"/>
                </a:ext>
              </a:extLst>
            </p:cNvPr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844;p84">
              <a:extLst>
                <a:ext uri="{FF2B5EF4-FFF2-40B4-BE49-F238E27FC236}">
                  <a16:creationId xmlns:a16="http://schemas.microsoft.com/office/drawing/2014/main" id="{DDF2A345-093E-1C15-8972-4DFD78A1A98F}"/>
                </a:ext>
              </a:extLst>
            </p:cNvPr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845;p84">
              <a:extLst>
                <a:ext uri="{FF2B5EF4-FFF2-40B4-BE49-F238E27FC236}">
                  <a16:creationId xmlns:a16="http://schemas.microsoft.com/office/drawing/2014/main" id="{0B7AEE40-CB95-948D-42B3-ABE7B4B9DD50}"/>
                </a:ext>
              </a:extLst>
            </p:cNvPr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846;p84">
              <a:extLst>
                <a:ext uri="{FF2B5EF4-FFF2-40B4-BE49-F238E27FC236}">
                  <a16:creationId xmlns:a16="http://schemas.microsoft.com/office/drawing/2014/main" id="{F09EC7B5-25D7-CFDB-213C-8C7928E55239}"/>
                </a:ext>
              </a:extLst>
            </p:cNvPr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847;p84">
              <a:extLst>
                <a:ext uri="{FF2B5EF4-FFF2-40B4-BE49-F238E27FC236}">
                  <a16:creationId xmlns:a16="http://schemas.microsoft.com/office/drawing/2014/main" id="{77169056-BD53-241C-E04C-86029E1206A6}"/>
                </a:ext>
              </a:extLst>
            </p:cNvPr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1848;p84">
              <a:extLst>
                <a:ext uri="{FF2B5EF4-FFF2-40B4-BE49-F238E27FC236}">
                  <a16:creationId xmlns:a16="http://schemas.microsoft.com/office/drawing/2014/main" id="{F8616F04-C4DF-F08E-00C4-8E2293CD5E33}"/>
                </a:ext>
              </a:extLst>
            </p:cNvPr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849;p84">
              <a:extLst>
                <a:ext uri="{FF2B5EF4-FFF2-40B4-BE49-F238E27FC236}">
                  <a16:creationId xmlns:a16="http://schemas.microsoft.com/office/drawing/2014/main" id="{69590331-7095-C888-7FBB-FEB7EDF3E783}"/>
                </a:ext>
              </a:extLst>
            </p:cNvPr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850;p84">
              <a:extLst>
                <a:ext uri="{FF2B5EF4-FFF2-40B4-BE49-F238E27FC236}">
                  <a16:creationId xmlns:a16="http://schemas.microsoft.com/office/drawing/2014/main" id="{CA05FE2F-0203-63E7-5F58-F29823B9F643}"/>
                </a:ext>
              </a:extLst>
            </p:cNvPr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851;p84">
              <a:extLst>
                <a:ext uri="{FF2B5EF4-FFF2-40B4-BE49-F238E27FC236}">
                  <a16:creationId xmlns:a16="http://schemas.microsoft.com/office/drawing/2014/main" id="{1AA77526-C9D4-0FD1-F42B-EB23F6CB7F4C}"/>
                </a:ext>
              </a:extLst>
            </p:cNvPr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852;p84">
              <a:extLst>
                <a:ext uri="{FF2B5EF4-FFF2-40B4-BE49-F238E27FC236}">
                  <a16:creationId xmlns:a16="http://schemas.microsoft.com/office/drawing/2014/main" id="{DFFDD371-0F8E-9F8D-D416-B0F91B96950C}"/>
                </a:ext>
              </a:extLst>
            </p:cNvPr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853;p84">
              <a:extLst>
                <a:ext uri="{FF2B5EF4-FFF2-40B4-BE49-F238E27FC236}">
                  <a16:creationId xmlns:a16="http://schemas.microsoft.com/office/drawing/2014/main" id="{DA94FD9E-FC73-2C7F-B20B-CB3786A93001}"/>
                </a:ext>
              </a:extLst>
            </p:cNvPr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854;p84">
              <a:extLst>
                <a:ext uri="{FF2B5EF4-FFF2-40B4-BE49-F238E27FC236}">
                  <a16:creationId xmlns:a16="http://schemas.microsoft.com/office/drawing/2014/main" id="{EFEECA32-E5A1-CD93-B7EF-92C705682781}"/>
                </a:ext>
              </a:extLst>
            </p:cNvPr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855;p84">
              <a:extLst>
                <a:ext uri="{FF2B5EF4-FFF2-40B4-BE49-F238E27FC236}">
                  <a16:creationId xmlns:a16="http://schemas.microsoft.com/office/drawing/2014/main" id="{550AC393-354C-DA08-8147-55E82D62DED1}"/>
                </a:ext>
              </a:extLst>
            </p:cNvPr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856;p84">
              <a:extLst>
                <a:ext uri="{FF2B5EF4-FFF2-40B4-BE49-F238E27FC236}">
                  <a16:creationId xmlns:a16="http://schemas.microsoft.com/office/drawing/2014/main" id="{F2B80E01-0B62-3A01-0104-244DE9A06EA4}"/>
                </a:ext>
              </a:extLst>
            </p:cNvPr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857;p84">
              <a:extLst>
                <a:ext uri="{FF2B5EF4-FFF2-40B4-BE49-F238E27FC236}">
                  <a16:creationId xmlns:a16="http://schemas.microsoft.com/office/drawing/2014/main" id="{54982771-0BBD-8F7A-2275-339F38157FEA}"/>
                </a:ext>
              </a:extLst>
            </p:cNvPr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858;p84">
              <a:extLst>
                <a:ext uri="{FF2B5EF4-FFF2-40B4-BE49-F238E27FC236}">
                  <a16:creationId xmlns:a16="http://schemas.microsoft.com/office/drawing/2014/main" id="{000960A1-ABFC-D10F-431F-2AEF04A8DB68}"/>
                </a:ext>
              </a:extLst>
            </p:cNvPr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1859;p84">
              <a:extLst>
                <a:ext uri="{FF2B5EF4-FFF2-40B4-BE49-F238E27FC236}">
                  <a16:creationId xmlns:a16="http://schemas.microsoft.com/office/drawing/2014/main" id="{9BC7CDC0-3567-59A9-EE89-0C4D1DBBDE93}"/>
                </a:ext>
              </a:extLst>
            </p:cNvPr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1860;p84">
              <a:extLst>
                <a:ext uri="{FF2B5EF4-FFF2-40B4-BE49-F238E27FC236}">
                  <a16:creationId xmlns:a16="http://schemas.microsoft.com/office/drawing/2014/main" id="{A32B1E02-8060-6B2D-A774-3432D10C8694}"/>
                </a:ext>
              </a:extLst>
            </p:cNvPr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861;p84">
              <a:extLst>
                <a:ext uri="{FF2B5EF4-FFF2-40B4-BE49-F238E27FC236}">
                  <a16:creationId xmlns:a16="http://schemas.microsoft.com/office/drawing/2014/main" id="{B50E21DF-F4D8-8B28-7DC3-E222CBEF9EFE}"/>
                </a:ext>
              </a:extLst>
            </p:cNvPr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862;p84">
              <a:extLst>
                <a:ext uri="{FF2B5EF4-FFF2-40B4-BE49-F238E27FC236}">
                  <a16:creationId xmlns:a16="http://schemas.microsoft.com/office/drawing/2014/main" id="{D11658E2-EB42-3AB5-08BB-C52341B8A19B}"/>
                </a:ext>
              </a:extLst>
            </p:cNvPr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863;p84">
              <a:extLst>
                <a:ext uri="{FF2B5EF4-FFF2-40B4-BE49-F238E27FC236}">
                  <a16:creationId xmlns:a16="http://schemas.microsoft.com/office/drawing/2014/main" id="{7AD6F066-4292-AB8C-C17C-A4D406DEBAC3}"/>
                </a:ext>
              </a:extLst>
            </p:cNvPr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864;p84">
              <a:extLst>
                <a:ext uri="{FF2B5EF4-FFF2-40B4-BE49-F238E27FC236}">
                  <a16:creationId xmlns:a16="http://schemas.microsoft.com/office/drawing/2014/main" id="{8585327C-0E31-5239-47A5-71B72D0AF835}"/>
                </a:ext>
              </a:extLst>
            </p:cNvPr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865;p84">
              <a:extLst>
                <a:ext uri="{FF2B5EF4-FFF2-40B4-BE49-F238E27FC236}">
                  <a16:creationId xmlns:a16="http://schemas.microsoft.com/office/drawing/2014/main" id="{84810366-D482-681F-2FEE-E7147D6B2C6A}"/>
                </a:ext>
              </a:extLst>
            </p:cNvPr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866;p84">
              <a:extLst>
                <a:ext uri="{FF2B5EF4-FFF2-40B4-BE49-F238E27FC236}">
                  <a16:creationId xmlns:a16="http://schemas.microsoft.com/office/drawing/2014/main" id="{0D83066D-8A72-EB80-0ECD-316ED83D4247}"/>
                </a:ext>
              </a:extLst>
            </p:cNvPr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867;p84">
              <a:extLst>
                <a:ext uri="{FF2B5EF4-FFF2-40B4-BE49-F238E27FC236}">
                  <a16:creationId xmlns:a16="http://schemas.microsoft.com/office/drawing/2014/main" id="{44E8CFB1-073E-BC69-4189-97E768A077BE}"/>
                </a:ext>
              </a:extLst>
            </p:cNvPr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868;p84">
              <a:extLst>
                <a:ext uri="{FF2B5EF4-FFF2-40B4-BE49-F238E27FC236}">
                  <a16:creationId xmlns:a16="http://schemas.microsoft.com/office/drawing/2014/main" id="{9B2B89D2-F672-8360-C1DB-CF050E29507D}"/>
                </a:ext>
              </a:extLst>
            </p:cNvPr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869;p84">
              <a:extLst>
                <a:ext uri="{FF2B5EF4-FFF2-40B4-BE49-F238E27FC236}">
                  <a16:creationId xmlns:a16="http://schemas.microsoft.com/office/drawing/2014/main" id="{C1BECE3E-17DD-7BE6-E530-D5573DE1234B}"/>
                </a:ext>
              </a:extLst>
            </p:cNvPr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870;p84">
              <a:extLst>
                <a:ext uri="{FF2B5EF4-FFF2-40B4-BE49-F238E27FC236}">
                  <a16:creationId xmlns:a16="http://schemas.microsoft.com/office/drawing/2014/main" id="{8DB8D355-D7BC-097D-0F6C-4EEF6A48438D}"/>
                </a:ext>
              </a:extLst>
            </p:cNvPr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871;p84">
              <a:extLst>
                <a:ext uri="{FF2B5EF4-FFF2-40B4-BE49-F238E27FC236}">
                  <a16:creationId xmlns:a16="http://schemas.microsoft.com/office/drawing/2014/main" id="{9903D05D-3AC4-3FEF-010E-439D0FB356CE}"/>
                </a:ext>
              </a:extLst>
            </p:cNvPr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872;p84">
              <a:extLst>
                <a:ext uri="{FF2B5EF4-FFF2-40B4-BE49-F238E27FC236}">
                  <a16:creationId xmlns:a16="http://schemas.microsoft.com/office/drawing/2014/main" id="{67C1A480-4C91-4639-BED7-9F4801C154DB}"/>
                </a:ext>
              </a:extLst>
            </p:cNvPr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873;p84">
              <a:extLst>
                <a:ext uri="{FF2B5EF4-FFF2-40B4-BE49-F238E27FC236}">
                  <a16:creationId xmlns:a16="http://schemas.microsoft.com/office/drawing/2014/main" id="{9F66155C-9B8D-8BFD-D8D3-A2C0CAB5DD9C}"/>
                </a:ext>
              </a:extLst>
            </p:cNvPr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874;p84">
              <a:extLst>
                <a:ext uri="{FF2B5EF4-FFF2-40B4-BE49-F238E27FC236}">
                  <a16:creationId xmlns:a16="http://schemas.microsoft.com/office/drawing/2014/main" id="{0A9FC200-EC1F-DCB0-35C0-2D51D274E451}"/>
                </a:ext>
              </a:extLst>
            </p:cNvPr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875;p84">
              <a:extLst>
                <a:ext uri="{FF2B5EF4-FFF2-40B4-BE49-F238E27FC236}">
                  <a16:creationId xmlns:a16="http://schemas.microsoft.com/office/drawing/2014/main" id="{A7F6A8AF-12AF-87AD-AE6F-705885F6DE38}"/>
                </a:ext>
              </a:extLst>
            </p:cNvPr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876;p84">
              <a:extLst>
                <a:ext uri="{FF2B5EF4-FFF2-40B4-BE49-F238E27FC236}">
                  <a16:creationId xmlns:a16="http://schemas.microsoft.com/office/drawing/2014/main" id="{893D366A-8C63-ED39-42D2-8872E26D572F}"/>
                </a:ext>
              </a:extLst>
            </p:cNvPr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877;p84">
              <a:extLst>
                <a:ext uri="{FF2B5EF4-FFF2-40B4-BE49-F238E27FC236}">
                  <a16:creationId xmlns:a16="http://schemas.microsoft.com/office/drawing/2014/main" id="{D4680F63-7FBA-EE0E-BBDC-FA8E5F502280}"/>
                </a:ext>
              </a:extLst>
            </p:cNvPr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878;p84">
              <a:extLst>
                <a:ext uri="{FF2B5EF4-FFF2-40B4-BE49-F238E27FC236}">
                  <a16:creationId xmlns:a16="http://schemas.microsoft.com/office/drawing/2014/main" id="{94E248BD-2EBF-7719-31F4-90E7E41613CE}"/>
                </a:ext>
              </a:extLst>
            </p:cNvPr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879;p84">
              <a:extLst>
                <a:ext uri="{FF2B5EF4-FFF2-40B4-BE49-F238E27FC236}">
                  <a16:creationId xmlns:a16="http://schemas.microsoft.com/office/drawing/2014/main" id="{B57FF55B-38DF-EC3A-5469-9C95930346C4}"/>
                </a:ext>
              </a:extLst>
            </p:cNvPr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880;p84">
              <a:extLst>
                <a:ext uri="{FF2B5EF4-FFF2-40B4-BE49-F238E27FC236}">
                  <a16:creationId xmlns:a16="http://schemas.microsoft.com/office/drawing/2014/main" id="{6FFAFD43-2C72-77C0-4CC4-B794B60B7360}"/>
                </a:ext>
              </a:extLst>
            </p:cNvPr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881;p84">
              <a:extLst>
                <a:ext uri="{FF2B5EF4-FFF2-40B4-BE49-F238E27FC236}">
                  <a16:creationId xmlns:a16="http://schemas.microsoft.com/office/drawing/2014/main" id="{66257EC8-5FBB-CF0D-AF51-AD568B7926B6}"/>
                </a:ext>
              </a:extLst>
            </p:cNvPr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882;p84">
              <a:extLst>
                <a:ext uri="{FF2B5EF4-FFF2-40B4-BE49-F238E27FC236}">
                  <a16:creationId xmlns:a16="http://schemas.microsoft.com/office/drawing/2014/main" id="{0460808B-F11E-137C-A56A-FC44337A9AD6}"/>
                </a:ext>
              </a:extLst>
            </p:cNvPr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883;p84">
              <a:extLst>
                <a:ext uri="{FF2B5EF4-FFF2-40B4-BE49-F238E27FC236}">
                  <a16:creationId xmlns:a16="http://schemas.microsoft.com/office/drawing/2014/main" id="{5739175A-AFBA-FE87-CEE8-83157466CB2D}"/>
                </a:ext>
              </a:extLst>
            </p:cNvPr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884;p84">
              <a:extLst>
                <a:ext uri="{FF2B5EF4-FFF2-40B4-BE49-F238E27FC236}">
                  <a16:creationId xmlns:a16="http://schemas.microsoft.com/office/drawing/2014/main" id="{F90F6E32-904B-6456-108C-22D9D81EE18D}"/>
                </a:ext>
              </a:extLst>
            </p:cNvPr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885;p84">
              <a:extLst>
                <a:ext uri="{FF2B5EF4-FFF2-40B4-BE49-F238E27FC236}">
                  <a16:creationId xmlns:a16="http://schemas.microsoft.com/office/drawing/2014/main" id="{CCA87FC7-1974-EE84-185C-D21B17C78E23}"/>
                </a:ext>
              </a:extLst>
            </p:cNvPr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886;p84">
              <a:extLst>
                <a:ext uri="{FF2B5EF4-FFF2-40B4-BE49-F238E27FC236}">
                  <a16:creationId xmlns:a16="http://schemas.microsoft.com/office/drawing/2014/main" id="{1A4DD944-6F31-55EB-A519-3CC634500D37}"/>
                </a:ext>
              </a:extLst>
            </p:cNvPr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1887;p84">
              <a:extLst>
                <a:ext uri="{FF2B5EF4-FFF2-40B4-BE49-F238E27FC236}">
                  <a16:creationId xmlns:a16="http://schemas.microsoft.com/office/drawing/2014/main" id="{348FD62E-D566-F96D-EB02-905E170F74BE}"/>
                </a:ext>
              </a:extLst>
            </p:cNvPr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1888;p84">
              <a:extLst>
                <a:ext uri="{FF2B5EF4-FFF2-40B4-BE49-F238E27FC236}">
                  <a16:creationId xmlns:a16="http://schemas.microsoft.com/office/drawing/2014/main" id="{EF6A5929-B992-7C3A-0589-408C9F649A44}"/>
                </a:ext>
              </a:extLst>
            </p:cNvPr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889;p84">
              <a:extLst>
                <a:ext uri="{FF2B5EF4-FFF2-40B4-BE49-F238E27FC236}">
                  <a16:creationId xmlns:a16="http://schemas.microsoft.com/office/drawing/2014/main" id="{21CE2A1A-96E9-AF0B-4F48-8DDC9623D2CB}"/>
                </a:ext>
              </a:extLst>
            </p:cNvPr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890;p84">
              <a:extLst>
                <a:ext uri="{FF2B5EF4-FFF2-40B4-BE49-F238E27FC236}">
                  <a16:creationId xmlns:a16="http://schemas.microsoft.com/office/drawing/2014/main" id="{2E5C3405-C487-13BD-537D-0977021FE5F2}"/>
                </a:ext>
              </a:extLst>
            </p:cNvPr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891;p84">
              <a:extLst>
                <a:ext uri="{FF2B5EF4-FFF2-40B4-BE49-F238E27FC236}">
                  <a16:creationId xmlns:a16="http://schemas.microsoft.com/office/drawing/2014/main" id="{DB7246EB-F3CE-6AF3-710A-D75FF569BB66}"/>
                </a:ext>
              </a:extLst>
            </p:cNvPr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892;p84">
              <a:extLst>
                <a:ext uri="{FF2B5EF4-FFF2-40B4-BE49-F238E27FC236}">
                  <a16:creationId xmlns:a16="http://schemas.microsoft.com/office/drawing/2014/main" id="{0521DF58-1D8F-2D03-6EE9-8D32703328F7}"/>
                </a:ext>
              </a:extLst>
            </p:cNvPr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893;p84">
              <a:extLst>
                <a:ext uri="{FF2B5EF4-FFF2-40B4-BE49-F238E27FC236}">
                  <a16:creationId xmlns:a16="http://schemas.microsoft.com/office/drawing/2014/main" id="{9C9EE01D-58AE-9AB2-4433-70BEFEF65163}"/>
                </a:ext>
              </a:extLst>
            </p:cNvPr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894;p84">
              <a:extLst>
                <a:ext uri="{FF2B5EF4-FFF2-40B4-BE49-F238E27FC236}">
                  <a16:creationId xmlns:a16="http://schemas.microsoft.com/office/drawing/2014/main" id="{7690EFC8-A700-E512-24A3-F8DC835DC3BD}"/>
                </a:ext>
              </a:extLst>
            </p:cNvPr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895;p84">
              <a:extLst>
                <a:ext uri="{FF2B5EF4-FFF2-40B4-BE49-F238E27FC236}">
                  <a16:creationId xmlns:a16="http://schemas.microsoft.com/office/drawing/2014/main" id="{C3D537FD-41D9-9CEA-E793-CA551E66130A}"/>
                </a:ext>
              </a:extLst>
            </p:cNvPr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896;p84">
              <a:extLst>
                <a:ext uri="{FF2B5EF4-FFF2-40B4-BE49-F238E27FC236}">
                  <a16:creationId xmlns:a16="http://schemas.microsoft.com/office/drawing/2014/main" id="{C4AE795B-F6CB-D07A-0817-3495ACCE891E}"/>
                </a:ext>
              </a:extLst>
            </p:cNvPr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897;p84">
              <a:extLst>
                <a:ext uri="{FF2B5EF4-FFF2-40B4-BE49-F238E27FC236}">
                  <a16:creationId xmlns:a16="http://schemas.microsoft.com/office/drawing/2014/main" id="{8B4DBC69-6851-10E4-869D-99B36CF2E6D5}"/>
                </a:ext>
              </a:extLst>
            </p:cNvPr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898;p84">
              <a:extLst>
                <a:ext uri="{FF2B5EF4-FFF2-40B4-BE49-F238E27FC236}">
                  <a16:creationId xmlns:a16="http://schemas.microsoft.com/office/drawing/2014/main" id="{DE006DF6-37A5-CD90-F999-759A0B8825AB}"/>
                </a:ext>
              </a:extLst>
            </p:cNvPr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899;p84">
              <a:extLst>
                <a:ext uri="{FF2B5EF4-FFF2-40B4-BE49-F238E27FC236}">
                  <a16:creationId xmlns:a16="http://schemas.microsoft.com/office/drawing/2014/main" id="{3444FD16-24C0-1470-8058-DFC8AA6B47D5}"/>
                </a:ext>
              </a:extLst>
            </p:cNvPr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900;p84">
              <a:extLst>
                <a:ext uri="{FF2B5EF4-FFF2-40B4-BE49-F238E27FC236}">
                  <a16:creationId xmlns:a16="http://schemas.microsoft.com/office/drawing/2014/main" id="{EACDF344-E28D-DA21-5E6B-CB0295DD7ACC}"/>
                </a:ext>
              </a:extLst>
            </p:cNvPr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901;p84">
              <a:extLst>
                <a:ext uri="{FF2B5EF4-FFF2-40B4-BE49-F238E27FC236}">
                  <a16:creationId xmlns:a16="http://schemas.microsoft.com/office/drawing/2014/main" id="{E7497BA8-A63F-766E-5D30-1A77B1576E82}"/>
                </a:ext>
              </a:extLst>
            </p:cNvPr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902;p84">
              <a:extLst>
                <a:ext uri="{FF2B5EF4-FFF2-40B4-BE49-F238E27FC236}">
                  <a16:creationId xmlns:a16="http://schemas.microsoft.com/office/drawing/2014/main" id="{062FA860-7A78-53D7-A5A8-3F2AA8794446}"/>
                </a:ext>
              </a:extLst>
            </p:cNvPr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903;p84">
              <a:extLst>
                <a:ext uri="{FF2B5EF4-FFF2-40B4-BE49-F238E27FC236}">
                  <a16:creationId xmlns:a16="http://schemas.microsoft.com/office/drawing/2014/main" id="{2E7B7A5A-1604-74E1-6998-AE1D9BCAF12A}"/>
                </a:ext>
              </a:extLst>
            </p:cNvPr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904;p84">
              <a:extLst>
                <a:ext uri="{FF2B5EF4-FFF2-40B4-BE49-F238E27FC236}">
                  <a16:creationId xmlns:a16="http://schemas.microsoft.com/office/drawing/2014/main" id="{5910C266-BC81-FFE1-BC70-3195ADFDD205}"/>
                </a:ext>
              </a:extLst>
            </p:cNvPr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905;p84">
              <a:extLst>
                <a:ext uri="{FF2B5EF4-FFF2-40B4-BE49-F238E27FC236}">
                  <a16:creationId xmlns:a16="http://schemas.microsoft.com/office/drawing/2014/main" id="{924843F1-BE7E-D41B-1AAC-8671FCEF5B7A}"/>
                </a:ext>
              </a:extLst>
            </p:cNvPr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906;p84">
              <a:extLst>
                <a:ext uri="{FF2B5EF4-FFF2-40B4-BE49-F238E27FC236}">
                  <a16:creationId xmlns:a16="http://schemas.microsoft.com/office/drawing/2014/main" id="{4CAE6209-99F7-BCAB-4A92-DD9A01E10A9E}"/>
                </a:ext>
              </a:extLst>
            </p:cNvPr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907;p84">
              <a:extLst>
                <a:ext uri="{FF2B5EF4-FFF2-40B4-BE49-F238E27FC236}">
                  <a16:creationId xmlns:a16="http://schemas.microsoft.com/office/drawing/2014/main" id="{6076AE15-88A8-8E68-5F16-72308C0FAD65}"/>
                </a:ext>
              </a:extLst>
            </p:cNvPr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908;p84">
              <a:extLst>
                <a:ext uri="{FF2B5EF4-FFF2-40B4-BE49-F238E27FC236}">
                  <a16:creationId xmlns:a16="http://schemas.microsoft.com/office/drawing/2014/main" id="{1532CE53-8866-8D8B-EE9B-1E1FD53B4F24}"/>
                </a:ext>
              </a:extLst>
            </p:cNvPr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909;p84">
              <a:extLst>
                <a:ext uri="{FF2B5EF4-FFF2-40B4-BE49-F238E27FC236}">
                  <a16:creationId xmlns:a16="http://schemas.microsoft.com/office/drawing/2014/main" id="{A60F32C8-5DD1-6C82-F1B1-786522D720F5}"/>
                </a:ext>
              </a:extLst>
            </p:cNvPr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910;p84">
              <a:extLst>
                <a:ext uri="{FF2B5EF4-FFF2-40B4-BE49-F238E27FC236}">
                  <a16:creationId xmlns:a16="http://schemas.microsoft.com/office/drawing/2014/main" id="{0BC603E8-AEA9-696B-881E-07048CD165C1}"/>
                </a:ext>
              </a:extLst>
            </p:cNvPr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911;p84">
              <a:extLst>
                <a:ext uri="{FF2B5EF4-FFF2-40B4-BE49-F238E27FC236}">
                  <a16:creationId xmlns:a16="http://schemas.microsoft.com/office/drawing/2014/main" id="{05C5184B-AAB2-CDAE-B03B-A0034C4DDFBE}"/>
                </a:ext>
              </a:extLst>
            </p:cNvPr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912;p84">
              <a:extLst>
                <a:ext uri="{FF2B5EF4-FFF2-40B4-BE49-F238E27FC236}">
                  <a16:creationId xmlns:a16="http://schemas.microsoft.com/office/drawing/2014/main" id="{A4ED24B1-4B19-BA70-B0BF-2A07B3ACC77E}"/>
                </a:ext>
              </a:extLst>
            </p:cNvPr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913;p84">
              <a:extLst>
                <a:ext uri="{FF2B5EF4-FFF2-40B4-BE49-F238E27FC236}">
                  <a16:creationId xmlns:a16="http://schemas.microsoft.com/office/drawing/2014/main" id="{4055FB2E-842F-D6CC-7076-BA3DE3B246EA}"/>
                </a:ext>
              </a:extLst>
            </p:cNvPr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914;p84">
              <a:extLst>
                <a:ext uri="{FF2B5EF4-FFF2-40B4-BE49-F238E27FC236}">
                  <a16:creationId xmlns:a16="http://schemas.microsoft.com/office/drawing/2014/main" id="{E37861BD-7EE2-E21A-F15E-C5AF1385A763}"/>
                </a:ext>
              </a:extLst>
            </p:cNvPr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915;p84">
              <a:extLst>
                <a:ext uri="{FF2B5EF4-FFF2-40B4-BE49-F238E27FC236}">
                  <a16:creationId xmlns:a16="http://schemas.microsoft.com/office/drawing/2014/main" id="{E7129AB6-B8B2-CB6F-F522-8D9C0562A2FD}"/>
                </a:ext>
              </a:extLst>
            </p:cNvPr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916;p84">
              <a:extLst>
                <a:ext uri="{FF2B5EF4-FFF2-40B4-BE49-F238E27FC236}">
                  <a16:creationId xmlns:a16="http://schemas.microsoft.com/office/drawing/2014/main" id="{3B401386-2ACA-4913-0781-22AD73B11C96}"/>
                </a:ext>
              </a:extLst>
            </p:cNvPr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917;p84">
              <a:extLst>
                <a:ext uri="{FF2B5EF4-FFF2-40B4-BE49-F238E27FC236}">
                  <a16:creationId xmlns:a16="http://schemas.microsoft.com/office/drawing/2014/main" id="{4158157D-5A59-5F41-98D9-6117E20F3050}"/>
                </a:ext>
              </a:extLst>
            </p:cNvPr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918;p84">
              <a:extLst>
                <a:ext uri="{FF2B5EF4-FFF2-40B4-BE49-F238E27FC236}">
                  <a16:creationId xmlns:a16="http://schemas.microsoft.com/office/drawing/2014/main" id="{40E746A6-73B3-0C74-D01D-0A023A615F67}"/>
                </a:ext>
              </a:extLst>
            </p:cNvPr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919;p84">
              <a:extLst>
                <a:ext uri="{FF2B5EF4-FFF2-40B4-BE49-F238E27FC236}">
                  <a16:creationId xmlns:a16="http://schemas.microsoft.com/office/drawing/2014/main" id="{33B39A70-129D-781C-7E43-6A3D83ADD33A}"/>
                </a:ext>
              </a:extLst>
            </p:cNvPr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920;p84">
              <a:extLst>
                <a:ext uri="{FF2B5EF4-FFF2-40B4-BE49-F238E27FC236}">
                  <a16:creationId xmlns:a16="http://schemas.microsoft.com/office/drawing/2014/main" id="{3AB0A9EE-E077-E58F-7874-59BFDAC6A584}"/>
                </a:ext>
              </a:extLst>
            </p:cNvPr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921;p84">
              <a:extLst>
                <a:ext uri="{FF2B5EF4-FFF2-40B4-BE49-F238E27FC236}">
                  <a16:creationId xmlns:a16="http://schemas.microsoft.com/office/drawing/2014/main" id="{08BFC1DD-1356-E3E0-AD32-1960658EE767}"/>
                </a:ext>
              </a:extLst>
            </p:cNvPr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922;p84">
              <a:extLst>
                <a:ext uri="{FF2B5EF4-FFF2-40B4-BE49-F238E27FC236}">
                  <a16:creationId xmlns:a16="http://schemas.microsoft.com/office/drawing/2014/main" id="{2D0A6A04-7CCC-CFE3-357C-CA1EB1A862C0}"/>
                </a:ext>
              </a:extLst>
            </p:cNvPr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923;p84">
              <a:extLst>
                <a:ext uri="{FF2B5EF4-FFF2-40B4-BE49-F238E27FC236}">
                  <a16:creationId xmlns:a16="http://schemas.microsoft.com/office/drawing/2014/main" id="{63747895-5531-D0ED-62EF-F8704FDA6A27}"/>
                </a:ext>
              </a:extLst>
            </p:cNvPr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924;p84">
              <a:extLst>
                <a:ext uri="{FF2B5EF4-FFF2-40B4-BE49-F238E27FC236}">
                  <a16:creationId xmlns:a16="http://schemas.microsoft.com/office/drawing/2014/main" id="{8CFA50D9-9832-CF25-3ABF-7E2DE13B0DD2}"/>
                </a:ext>
              </a:extLst>
            </p:cNvPr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925;p84">
              <a:extLst>
                <a:ext uri="{FF2B5EF4-FFF2-40B4-BE49-F238E27FC236}">
                  <a16:creationId xmlns:a16="http://schemas.microsoft.com/office/drawing/2014/main" id="{DCB6C680-3DDE-1C9E-64DE-9A2E26E94A65}"/>
                </a:ext>
              </a:extLst>
            </p:cNvPr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926;p84">
              <a:extLst>
                <a:ext uri="{FF2B5EF4-FFF2-40B4-BE49-F238E27FC236}">
                  <a16:creationId xmlns:a16="http://schemas.microsoft.com/office/drawing/2014/main" id="{6A82F6B8-E98C-D41F-217C-7BE94A600C40}"/>
                </a:ext>
              </a:extLst>
            </p:cNvPr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927;p84">
              <a:extLst>
                <a:ext uri="{FF2B5EF4-FFF2-40B4-BE49-F238E27FC236}">
                  <a16:creationId xmlns:a16="http://schemas.microsoft.com/office/drawing/2014/main" id="{16F9FD6E-693C-56F4-B040-ED9D712AC316}"/>
                </a:ext>
              </a:extLst>
            </p:cNvPr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928;p84">
              <a:extLst>
                <a:ext uri="{FF2B5EF4-FFF2-40B4-BE49-F238E27FC236}">
                  <a16:creationId xmlns:a16="http://schemas.microsoft.com/office/drawing/2014/main" id="{26DE6E06-3CC6-5328-F7E7-57EE2D89C7C6}"/>
                </a:ext>
              </a:extLst>
            </p:cNvPr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929;p84">
              <a:extLst>
                <a:ext uri="{FF2B5EF4-FFF2-40B4-BE49-F238E27FC236}">
                  <a16:creationId xmlns:a16="http://schemas.microsoft.com/office/drawing/2014/main" id="{369B971B-6F9A-AC5D-6FD4-AE93EE0BBA87}"/>
                </a:ext>
              </a:extLst>
            </p:cNvPr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930;p84">
              <a:extLst>
                <a:ext uri="{FF2B5EF4-FFF2-40B4-BE49-F238E27FC236}">
                  <a16:creationId xmlns:a16="http://schemas.microsoft.com/office/drawing/2014/main" id="{88D106C7-2C46-79EF-AA3C-2262C04A719B}"/>
                </a:ext>
              </a:extLst>
            </p:cNvPr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931;p84">
              <a:extLst>
                <a:ext uri="{FF2B5EF4-FFF2-40B4-BE49-F238E27FC236}">
                  <a16:creationId xmlns:a16="http://schemas.microsoft.com/office/drawing/2014/main" id="{CD050889-80E3-F0C7-19AD-7608BD37CA6C}"/>
                </a:ext>
              </a:extLst>
            </p:cNvPr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932;p84">
              <a:extLst>
                <a:ext uri="{FF2B5EF4-FFF2-40B4-BE49-F238E27FC236}">
                  <a16:creationId xmlns:a16="http://schemas.microsoft.com/office/drawing/2014/main" id="{9D0E951D-F55E-2E01-D2ED-BCD602074E42}"/>
                </a:ext>
              </a:extLst>
            </p:cNvPr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933;p84">
              <a:extLst>
                <a:ext uri="{FF2B5EF4-FFF2-40B4-BE49-F238E27FC236}">
                  <a16:creationId xmlns:a16="http://schemas.microsoft.com/office/drawing/2014/main" id="{050E2F90-E05C-5F1A-D6B6-56B5455AB556}"/>
                </a:ext>
              </a:extLst>
            </p:cNvPr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934;p84">
              <a:extLst>
                <a:ext uri="{FF2B5EF4-FFF2-40B4-BE49-F238E27FC236}">
                  <a16:creationId xmlns:a16="http://schemas.microsoft.com/office/drawing/2014/main" id="{C476E46C-0775-E0A7-7EBD-D7ED849E8331}"/>
                </a:ext>
              </a:extLst>
            </p:cNvPr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935;p84">
              <a:extLst>
                <a:ext uri="{FF2B5EF4-FFF2-40B4-BE49-F238E27FC236}">
                  <a16:creationId xmlns:a16="http://schemas.microsoft.com/office/drawing/2014/main" id="{C3915C85-11BE-E70B-F46D-F4C37E498EE4}"/>
                </a:ext>
              </a:extLst>
            </p:cNvPr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936;p84">
              <a:extLst>
                <a:ext uri="{FF2B5EF4-FFF2-40B4-BE49-F238E27FC236}">
                  <a16:creationId xmlns:a16="http://schemas.microsoft.com/office/drawing/2014/main" id="{242795D7-9595-7D92-A44D-4675097AD2A0}"/>
                </a:ext>
              </a:extLst>
            </p:cNvPr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937;p84">
              <a:extLst>
                <a:ext uri="{FF2B5EF4-FFF2-40B4-BE49-F238E27FC236}">
                  <a16:creationId xmlns:a16="http://schemas.microsoft.com/office/drawing/2014/main" id="{FCE55B09-7F58-83EA-7033-6E9BA1EAB063}"/>
                </a:ext>
              </a:extLst>
            </p:cNvPr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938;p84">
              <a:extLst>
                <a:ext uri="{FF2B5EF4-FFF2-40B4-BE49-F238E27FC236}">
                  <a16:creationId xmlns:a16="http://schemas.microsoft.com/office/drawing/2014/main" id="{F0DCD0D1-4ACD-BA90-D21A-8DBDD2D63A58}"/>
                </a:ext>
              </a:extLst>
            </p:cNvPr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939;p84">
              <a:extLst>
                <a:ext uri="{FF2B5EF4-FFF2-40B4-BE49-F238E27FC236}">
                  <a16:creationId xmlns:a16="http://schemas.microsoft.com/office/drawing/2014/main" id="{CFD1EBB1-7935-9124-7140-CBFFEAB86093}"/>
                </a:ext>
              </a:extLst>
            </p:cNvPr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940;p84">
              <a:extLst>
                <a:ext uri="{FF2B5EF4-FFF2-40B4-BE49-F238E27FC236}">
                  <a16:creationId xmlns:a16="http://schemas.microsoft.com/office/drawing/2014/main" id="{99D09F90-66FB-B808-0079-3C4F3BCF5047}"/>
                </a:ext>
              </a:extLst>
            </p:cNvPr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941;p84">
              <a:extLst>
                <a:ext uri="{FF2B5EF4-FFF2-40B4-BE49-F238E27FC236}">
                  <a16:creationId xmlns:a16="http://schemas.microsoft.com/office/drawing/2014/main" id="{5C6D3524-A475-53A7-CC9F-FCCCFCFF29FF}"/>
                </a:ext>
              </a:extLst>
            </p:cNvPr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942;p84">
              <a:extLst>
                <a:ext uri="{FF2B5EF4-FFF2-40B4-BE49-F238E27FC236}">
                  <a16:creationId xmlns:a16="http://schemas.microsoft.com/office/drawing/2014/main" id="{37586BDB-8F70-52EB-8489-E34DDBED4429}"/>
                </a:ext>
              </a:extLst>
            </p:cNvPr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943;p84">
              <a:extLst>
                <a:ext uri="{FF2B5EF4-FFF2-40B4-BE49-F238E27FC236}">
                  <a16:creationId xmlns:a16="http://schemas.microsoft.com/office/drawing/2014/main" id="{B1285770-7B97-C5E6-A5D8-F243AEFE2DBE}"/>
                </a:ext>
              </a:extLst>
            </p:cNvPr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944;p84">
              <a:extLst>
                <a:ext uri="{FF2B5EF4-FFF2-40B4-BE49-F238E27FC236}">
                  <a16:creationId xmlns:a16="http://schemas.microsoft.com/office/drawing/2014/main" id="{430B7321-9971-3FBF-B929-2A74B9D97750}"/>
                </a:ext>
              </a:extLst>
            </p:cNvPr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945;p84">
              <a:extLst>
                <a:ext uri="{FF2B5EF4-FFF2-40B4-BE49-F238E27FC236}">
                  <a16:creationId xmlns:a16="http://schemas.microsoft.com/office/drawing/2014/main" id="{9F7E5B32-0E37-1CD6-5040-BCEAD6835A46}"/>
                </a:ext>
              </a:extLst>
            </p:cNvPr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946;p84">
              <a:extLst>
                <a:ext uri="{FF2B5EF4-FFF2-40B4-BE49-F238E27FC236}">
                  <a16:creationId xmlns:a16="http://schemas.microsoft.com/office/drawing/2014/main" id="{1E1C2C30-A112-145A-EA51-A36A98C38AF2}"/>
                </a:ext>
              </a:extLst>
            </p:cNvPr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947;p84">
              <a:extLst>
                <a:ext uri="{FF2B5EF4-FFF2-40B4-BE49-F238E27FC236}">
                  <a16:creationId xmlns:a16="http://schemas.microsoft.com/office/drawing/2014/main" id="{F7421400-9011-2236-EAA1-B33BC8AB0DAA}"/>
                </a:ext>
              </a:extLst>
            </p:cNvPr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948;p84">
              <a:extLst>
                <a:ext uri="{FF2B5EF4-FFF2-40B4-BE49-F238E27FC236}">
                  <a16:creationId xmlns:a16="http://schemas.microsoft.com/office/drawing/2014/main" id="{D6E57551-1893-06C7-1959-83AC8368AEB3}"/>
                </a:ext>
              </a:extLst>
            </p:cNvPr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949;p84">
              <a:extLst>
                <a:ext uri="{FF2B5EF4-FFF2-40B4-BE49-F238E27FC236}">
                  <a16:creationId xmlns:a16="http://schemas.microsoft.com/office/drawing/2014/main" id="{6172AF35-810C-9E8B-2AE0-094694455838}"/>
                </a:ext>
              </a:extLst>
            </p:cNvPr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950;p84">
              <a:extLst>
                <a:ext uri="{FF2B5EF4-FFF2-40B4-BE49-F238E27FC236}">
                  <a16:creationId xmlns:a16="http://schemas.microsoft.com/office/drawing/2014/main" id="{BF82151C-AAFE-9D4A-3867-F6706CF2E1C7}"/>
                </a:ext>
              </a:extLst>
            </p:cNvPr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951;p84">
              <a:extLst>
                <a:ext uri="{FF2B5EF4-FFF2-40B4-BE49-F238E27FC236}">
                  <a16:creationId xmlns:a16="http://schemas.microsoft.com/office/drawing/2014/main" id="{ADB869E0-22F2-8B6F-C1F3-FD36682A02C4}"/>
                </a:ext>
              </a:extLst>
            </p:cNvPr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952;p84">
              <a:extLst>
                <a:ext uri="{FF2B5EF4-FFF2-40B4-BE49-F238E27FC236}">
                  <a16:creationId xmlns:a16="http://schemas.microsoft.com/office/drawing/2014/main" id="{83563820-B1D8-AC98-A6C5-3169DE0D8A49}"/>
                </a:ext>
              </a:extLst>
            </p:cNvPr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953;p84">
              <a:extLst>
                <a:ext uri="{FF2B5EF4-FFF2-40B4-BE49-F238E27FC236}">
                  <a16:creationId xmlns:a16="http://schemas.microsoft.com/office/drawing/2014/main" id="{B7882DEB-DA67-64F5-7609-C286B96A51AB}"/>
                </a:ext>
              </a:extLst>
            </p:cNvPr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954;p84">
              <a:extLst>
                <a:ext uri="{FF2B5EF4-FFF2-40B4-BE49-F238E27FC236}">
                  <a16:creationId xmlns:a16="http://schemas.microsoft.com/office/drawing/2014/main" id="{C2A6E1A3-C64F-BA90-90E4-05D37A0F2471}"/>
                </a:ext>
              </a:extLst>
            </p:cNvPr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955;p84">
              <a:extLst>
                <a:ext uri="{FF2B5EF4-FFF2-40B4-BE49-F238E27FC236}">
                  <a16:creationId xmlns:a16="http://schemas.microsoft.com/office/drawing/2014/main" id="{D137ECEE-8567-9ABC-F782-C086FB870734}"/>
                </a:ext>
              </a:extLst>
            </p:cNvPr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956;p84">
              <a:extLst>
                <a:ext uri="{FF2B5EF4-FFF2-40B4-BE49-F238E27FC236}">
                  <a16:creationId xmlns:a16="http://schemas.microsoft.com/office/drawing/2014/main" id="{93961E7B-665A-5D1D-3030-54049E279A99}"/>
                </a:ext>
              </a:extLst>
            </p:cNvPr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957;p84">
              <a:extLst>
                <a:ext uri="{FF2B5EF4-FFF2-40B4-BE49-F238E27FC236}">
                  <a16:creationId xmlns:a16="http://schemas.microsoft.com/office/drawing/2014/main" id="{181C3554-F99E-5DF2-5FCE-6FE882F085F4}"/>
                </a:ext>
              </a:extLst>
            </p:cNvPr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958;p84">
              <a:extLst>
                <a:ext uri="{FF2B5EF4-FFF2-40B4-BE49-F238E27FC236}">
                  <a16:creationId xmlns:a16="http://schemas.microsoft.com/office/drawing/2014/main" id="{6C051C25-1DEF-10F7-D9CA-B0ED9FB17235}"/>
                </a:ext>
              </a:extLst>
            </p:cNvPr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959;p84">
              <a:extLst>
                <a:ext uri="{FF2B5EF4-FFF2-40B4-BE49-F238E27FC236}">
                  <a16:creationId xmlns:a16="http://schemas.microsoft.com/office/drawing/2014/main" id="{8647B9BF-2DDE-66E2-1077-4F095AD887CB}"/>
                </a:ext>
              </a:extLst>
            </p:cNvPr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960;p84">
              <a:extLst>
                <a:ext uri="{FF2B5EF4-FFF2-40B4-BE49-F238E27FC236}">
                  <a16:creationId xmlns:a16="http://schemas.microsoft.com/office/drawing/2014/main" id="{972D300C-B327-5215-52F1-3382EBBBD49C}"/>
                </a:ext>
              </a:extLst>
            </p:cNvPr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961;p84">
              <a:extLst>
                <a:ext uri="{FF2B5EF4-FFF2-40B4-BE49-F238E27FC236}">
                  <a16:creationId xmlns:a16="http://schemas.microsoft.com/office/drawing/2014/main" id="{E3BF4387-96BF-2A58-E391-9E0E55C4B63A}"/>
                </a:ext>
              </a:extLst>
            </p:cNvPr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962;p84">
              <a:extLst>
                <a:ext uri="{FF2B5EF4-FFF2-40B4-BE49-F238E27FC236}">
                  <a16:creationId xmlns:a16="http://schemas.microsoft.com/office/drawing/2014/main" id="{76DA1D7D-0D20-2F0A-794A-30596E0B7DA2}"/>
                </a:ext>
              </a:extLst>
            </p:cNvPr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963;p84">
              <a:extLst>
                <a:ext uri="{FF2B5EF4-FFF2-40B4-BE49-F238E27FC236}">
                  <a16:creationId xmlns:a16="http://schemas.microsoft.com/office/drawing/2014/main" id="{158AE621-2BC3-96AB-BBC6-404EC3C0A805}"/>
                </a:ext>
              </a:extLst>
            </p:cNvPr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964;p84">
              <a:extLst>
                <a:ext uri="{FF2B5EF4-FFF2-40B4-BE49-F238E27FC236}">
                  <a16:creationId xmlns:a16="http://schemas.microsoft.com/office/drawing/2014/main" id="{E1247305-15E0-B25F-F064-EB21BDB1E447}"/>
                </a:ext>
              </a:extLst>
            </p:cNvPr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965;p84">
              <a:extLst>
                <a:ext uri="{FF2B5EF4-FFF2-40B4-BE49-F238E27FC236}">
                  <a16:creationId xmlns:a16="http://schemas.microsoft.com/office/drawing/2014/main" id="{9D56A96E-CE23-695C-55B8-06749E180146}"/>
                </a:ext>
              </a:extLst>
            </p:cNvPr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966;p84">
              <a:extLst>
                <a:ext uri="{FF2B5EF4-FFF2-40B4-BE49-F238E27FC236}">
                  <a16:creationId xmlns:a16="http://schemas.microsoft.com/office/drawing/2014/main" id="{26EAE049-1886-9267-73CF-821E77691B02}"/>
                </a:ext>
              </a:extLst>
            </p:cNvPr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967;p84">
              <a:extLst>
                <a:ext uri="{FF2B5EF4-FFF2-40B4-BE49-F238E27FC236}">
                  <a16:creationId xmlns:a16="http://schemas.microsoft.com/office/drawing/2014/main" id="{414EEC7D-68AE-8622-9BF2-39BEC4B18A18}"/>
                </a:ext>
              </a:extLst>
            </p:cNvPr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968;p84">
              <a:extLst>
                <a:ext uri="{FF2B5EF4-FFF2-40B4-BE49-F238E27FC236}">
                  <a16:creationId xmlns:a16="http://schemas.microsoft.com/office/drawing/2014/main" id="{75BD9720-0034-6F15-68C8-06A43594AA21}"/>
                </a:ext>
              </a:extLst>
            </p:cNvPr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969;p84">
              <a:extLst>
                <a:ext uri="{FF2B5EF4-FFF2-40B4-BE49-F238E27FC236}">
                  <a16:creationId xmlns:a16="http://schemas.microsoft.com/office/drawing/2014/main" id="{4EED9510-614B-775B-A572-393135341428}"/>
                </a:ext>
              </a:extLst>
            </p:cNvPr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970;p84">
              <a:extLst>
                <a:ext uri="{FF2B5EF4-FFF2-40B4-BE49-F238E27FC236}">
                  <a16:creationId xmlns:a16="http://schemas.microsoft.com/office/drawing/2014/main" id="{03174B2A-7346-DE57-596F-C9792CD9E77D}"/>
                </a:ext>
              </a:extLst>
            </p:cNvPr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971;p84">
              <a:extLst>
                <a:ext uri="{FF2B5EF4-FFF2-40B4-BE49-F238E27FC236}">
                  <a16:creationId xmlns:a16="http://schemas.microsoft.com/office/drawing/2014/main" id="{E5D60EE1-E1D0-9E71-3C1B-91218FEFD696}"/>
                </a:ext>
              </a:extLst>
            </p:cNvPr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972;p84">
              <a:extLst>
                <a:ext uri="{FF2B5EF4-FFF2-40B4-BE49-F238E27FC236}">
                  <a16:creationId xmlns:a16="http://schemas.microsoft.com/office/drawing/2014/main" id="{4275F480-06CD-D45D-3471-9C36D297D3F4}"/>
                </a:ext>
              </a:extLst>
            </p:cNvPr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973;p84">
              <a:extLst>
                <a:ext uri="{FF2B5EF4-FFF2-40B4-BE49-F238E27FC236}">
                  <a16:creationId xmlns:a16="http://schemas.microsoft.com/office/drawing/2014/main" id="{5BFB8813-6E3B-2B92-05D5-41076FE01887}"/>
                </a:ext>
              </a:extLst>
            </p:cNvPr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974;p84">
              <a:extLst>
                <a:ext uri="{FF2B5EF4-FFF2-40B4-BE49-F238E27FC236}">
                  <a16:creationId xmlns:a16="http://schemas.microsoft.com/office/drawing/2014/main" id="{501B42A1-4D3E-C4F8-E4AA-7BD61A120B79}"/>
                </a:ext>
              </a:extLst>
            </p:cNvPr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975;p84">
              <a:extLst>
                <a:ext uri="{FF2B5EF4-FFF2-40B4-BE49-F238E27FC236}">
                  <a16:creationId xmlns:a16="http://schemas.microsoft.com/office/drawing/2014/main" id="{61DC759B-FEBF-7E27-3444-0467D73FF91E}"/>
                </a:ext>
              </a:extLst>
            </p:cNvPr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976;p84">
              <a:extLst>
                <a:ext uri="{FF2B5EF4-FFF2-40B4-BE49-F238E27FC236}">
                  <a16:creationId xmlns:a16="http://schemas.microsoft.com/office/drawing/2014/main" id="{F438CD56-EDE2-8466-B965-2314D6BD5F87}"/>
                </a:ext>
              </a:extLst>
            </p:cNvPr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977;p84">
              <a:extLst>
                <a:ext uri="{FF2B5EF4-FFF2-40B4-BE49-F238E27FC236}">
                  <a16:creationId xmlns:a16="http://schemas.microsoft.com/office/drawing/2014/main" id="{0629B084-7D7F-C989-2E0C-D1DC38773943}"/>
                </a:ext>
              </a:extLst>
            </p:cNvPr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978;p84">
              <a:extLst>
                <a:ext uri="{FF2B5EF4-FFF2-40B4-BE49-F238E27FC236}">
                  <a16:creationId xmlns:a16="http://schemas.microsoft.com/office/drawing/2014/main" id="{C20319FF-C752-3EE5-0E1D-FC4DA1A952C0}"/>
                </a:ext>
              </a:extLst>
            </p:cNvPr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979;p84">
              <a:extLst>
                <a:ext uri="{FF2B5EF4-FFF2-40B4-BE49-F238E27FC236}">
                  <a16:creationId xmlns:a16="http://schemas.microsoft.com/office/drawing/2014/main" id="{E20B834C-6918-535B-883C-2E13537EE74C}"/>
                </a:ext>
              </a:extLst>
            </p:cNvPr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980;p84">
              <a:extLst>
                <a:ext uri="{FF2B5EF4-FFF2-40B4-BE49-F238E27FC236}">
                  <a16:creationId xmlns:a16="http://schemas.microsoft.com/office/drawing/2014/main" id="{2F503B9E-989F-C031-91CB-0B12073CF0B9}"/>
                </a:ext>
              </a:extLst>
            </p:cNvPr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981;p84">
              <a:extLst>
                <a:ext uri="{FF2B5EF4-FFF2-40B4-BE49-F238E27FC236}">
                  <a16:creationId xmlns:a16="http://schemas.microsoft.com/office/drawing/2014/main" id="{8CAABA5F-DFAA-99E1-1A13-6EA035D488C2}"/>
                </a:ext>
              </a:extLst>
            </p:cNvPr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982;p84">
              <a:extLst>
                <a:ext uri="{FF2B5EF4-FFF2-40B4-BE49-F238E27FC236}">
                  <a16:creationId xmlns:a16="http://schemas.microsoft.com/office/drawing/2014/main" id="{B91A722B-22F5-C0A2-AC1D-026CF73062F3}"/>
                </a:ext>
              </a:extLst>
            </p:cNvPr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983;p84">
              <a:extLst>
                <a:ext uri="{FF2B5EF4-FFF2-40B4-BE49-F238E27FC236}">
                  <a16:creationId xmlns:a16="http://schemas.microsoft.com/office/drawing/2014/main" id="{6D8BE009-0AE0-9D93-7B46-DC754508A194}"/>
                </a:ext>
              </a:extLst>
            </p:cNvPr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984;p84">
              <a:extLst>
                <a:ext uri="{FF2B5EF4-FFF2-40B4-BE49-F238E27FC236}">
                  <a16:creationId xmlns:a16="http://schemas.microsoft.com/office/drawing/2014/main" id="{EC527A0D-CA61-B497-21FF-E54C940A1BE9}"/>
                </a:ext>
              </a:extLst>
            </p:cNvPr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985;p84">
              <a:extLst>
                <a:ext uri="{FF2B5EF4-FFF2-40B4-BE49-F238E27FC236}">
                  <a16:creationId xmlns:a16="http://schemas.microsoft.com/office/drawing/2014/main" id="{80FA7534-E962-BD2C-B70B-F17C3E02CC86}"/>
                </a:ext>
              </a:extLst>
            </p:cNvPr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986;p84">
              <a:extLst>
                <a:ext uri="{FF2B5EF4-FFF2-40B4-BE49-F238E27FC236}">
                  <a16:creationId xmlns:a16="http://schemas.microsoft.com/office/drawing/2014/main" id="{54E4928C-941A-CC89-F013-75864A3C4839}"/>
                </a:ext>
              </a:extLst>
            </p:cNvPr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987;p84">
              <a:extLst>
                <a:ext uri="{FF2B5EF4-FFF2-40B4-BE49-F238E27FC236}">
                  <a16:creationId xmlns:a16="http://schemas.microsoft.com/office/drawing/2014/main" id="{070DF9D9-AC75-0C72-F1DE-3A8AAEAA90F7}"/>
                </a:ext>
              </a:extLst>
            </p:cNvPr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988;p84">
              <a:extLst>
                <a:ext uri="{FF2B5EF4-FFF2-40B4-BE49-F238E27FC236}">
                  <a16:creationId xmlns:a16="http://schemas.microsoft.com/office/drawing/2014/main" id="{4BBB87EE-C4CD-0627-5EFC-A463F5D484D3}"/>
                </a:ext>
              </a:extLst>
            </p:cNvPr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989;p84">
              <a:extLst>
                <a:ext uri="{FF2B5EF4-FFF2-40B4-BE49-F238E27FC236}">
                  <a16:creationId xmlns:a16="http://schemas.microsoft.com/office/drawing/2014/main" id="{1CC19B64-52F7-9B3D-C185-985427C65042}"/>
                </a:ext>
              </a:extLst>
            </p:cNvPr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990;p84">
              <a:extLst>
                <a:ext uri="{FF2B5EF4-FFF2-40B4-BE49-F238E27FC236}">
                  <a16:creationId xmlns:a16="http://schemas.microsoft.com/office/drawing/2014/main" id="{55581ECA-5F17-45C6-E57B-F8C3AE2273B6}"/>
                </a:ext>
              </a:extLst>
            </p:cNvPr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991;p84">
              <a:extLst>
                <a:ext uri="{FF2B5EF4-FFF2-40B4-BE49-F238E27FC236}">
                  <a16:creationId xmlns:a16="http://schemas.microsoft.com/office/drawing/2014/main" id="{A73CF874-B531-62F3-D69F-5F87DA91E60D}"/>
                </a:ext>
              </a:extLst>
            </p:cNvPr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992;p84">
              <a:extLst>
                <a:ext uri="{FF2B5EF4-FFF2-40B4-BE49-F238E27FC236}">
                  <a16:creationId xmlns:a16="http://schemas.microsoft.com/office/drawing/2014/main" id="{7BEB1EC2-3413-64B4-EFA0-D64525B4FAFA}"/>
                </a:ext>
              </a:extLst>
            </p:cNvPr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993;p84">
              <a:extLst>
                <a:ext uri="{FF2B5EF4-FFF2-40B4-BE49-F238E27FC236}">
                  <a16:creationId xmlns:a16="http://schemas.microsoft.com/office/drawing/2014/main" id="{04FED510-6D08-85C8-B163-AE39CB7664E6}"/>
                </a:ext>
              </a:extLst>
            </p:cNvPr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994;p84">
              <a:extLst>
                <a:ext uri="{FF2B5EF4-FFF2-40B4-BE49-F238E27FC236}">
                  <a16:creationId xmlns:a16="http://schemas.microsoft.com/office/drawing/2014/main" id="{28EE25DF-C5D9-7B61-BEF5-AC6D05ECA5B0}"/>
                </a:ext>
              </a:extLst>
            </p:cNvPr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995;p84">
              <a:extLst>
                <a:ext uri="{FF2B5EF4-FFF2-40B4-BE49-F238E27FC236}">
                  <a16:creationId xmlns:a16="http://schemas.microsoft.com/office/drawing/2014/main" id="{8B9A622A-EED5-218B-B48E-0549B969E5B9}"/>
                </a:ext>
              </a:extLst>
            </p:cNvPr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996;p84">
              <a:extLst>
                <a:ext uri="{FF2B5EF4-FFF2-40B4-BE49-F238E27FC236}">
                  <a16:creationId xmlns:a16="http://schemas.microsoft.com/office/drawing/2014/main" id="{DEEC56E2-3545-CB6B-6E16-B75719F802FC}"/>
                </a:ext>
              </a:extLst>
            </p:cNvPr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997;p84">
              <a:extLst>
                <a:ext uri="{FF2B5EF4-FFF2-40B4-BE49-F238E27FC236}">
                  <a16:creationId xmlns:a16="http://schemas.microsoft.com/office/drawing/2014/main" id="{2B20A353-FC41-B6F5-8C46-325F85EA43E8}"/>
                </a:ext>
              </a:extLst>
            </p:cNvPr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998;p84">
              <a:extLst>
                <a:ext uri="{FF2B5EF4-FFF2-40B4-BE49-F238E27FC236}">
                  <a16:creationId xmlns:a16="http://schemas.microsoft.com/office/drawing/2014/main" id="{C1FBBD77-28C4-3293-2403-6F58CC9AC352}"/>
                </a:ext>
              </a:extLst>
            </p:cNvPr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999;p84">
              <a:extLst>
                <a:ext uri="{FF2B5EF4-FFF2-40B4-BE49-F238E27FC236}">
                  <a16:creationId xmlns:a16="http://schemas.microsoft.com/office/drawing/2014/main" id="{CB4EE799-EB31-4630-CC70-3DAE87B593A2}"/>
                </a:ext>
              </a:extLst>
            </p:cNvPr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2000;p84">
              <a:extLst>
                <a:ext uri="{FF2B5EF4-FFF2-40B4-BE49-F238E27FC236}">
                  <a16:creationId xmlns:a16="http://schemas.microsoft.com/office/drawing/2014/main" id="{39876307-EA97-B7A9-AE66-20295432DB76}"/>
                </a:ext>
              </a:extLst>
            </p:cNvPr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2001;p84">
              <a:extLst>
                <a:ext uri="{FF2B5EF4-FFF2-40B4-BE49-F238E27FC236}">
                  <a16:creationId xmlns:a16="http://schemas.microsoft.com/office/drawing/2014/main" id="{D3D92195-C4D2-82B8-A7AF-B414208BD732}"/>
                </a:ext>
              </a:extLst>
            </p:cNvPr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2002;p84">
              <a:extLst>
                <a:ext uri="{FF2B5EF4-FFF2-40B4-BE49-F238E27FC236}">
                  <a16:creationId xmlns:a16="http://schemas.microsoft.com/office/drawing/2014/main" id="{DBB60F14-6FF1-3F37-BEBC-C7511A4E7E19}"/>
                </a:ext>
              </a:extLst>
            </p:cNvPr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2003;p84">
              <a:extLst>
                <a:ext uri="{FF2B5EF4-FFF2-40B4-BE49-F238E27FC236}">
                  <a16:creationId xmlns:a16="http://schemas.microsoft.com/office/drawing/2014/main" id="{290B71D3-1379-337C-5AF6-5BF6B1C096B0}"/>
                </a:ext>
              </a:extLst>
            </p:cNvPr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2004;p84">
              <a:extLst>
                <a:ext uri="{FF2B5EF4-FFF2-40B4-BE49-F238E27FC236}">
                  <a16:creationId xmlns:a16="http://schemas.microsoft.com/office/drawing/2014/main" id="{815E68FB-3652-C24F-69E5-4F666B43821E}"/>
                </a:ext>
              </a:extLst>
            </p:cNvPr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2005;p84">
              <a:extLst>
                <a:ext uri="{FF2B5EF4-FFF2-40B4-BE49-F238E27FC236}">
                  <a16:creationId xmlns:a16="http://schemas.microsoft.com/office/drawing/2014/main" id="{A708068C-66C1-D3FF-259E-E6A7E4B4B70D}"/>
                </a:ext>
              </a:extLst>
            </p:cNvPr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2006;p84">
              <a:extLst>
                <a:ext uri="{FF2B5EF4-FFF2-40B4-BE49-F238E27FC236}">
                  <a16:creationId xmlns:a16="http://schemas.microsoft.com/office/drawing/2014/main" id="{A75E8551-1A11-11AD-D6F3-D83345C4C4B7}"/>
                </a:ext>
              </a:extLst>
            </p:cNvPr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2007;p84">
              <a:extLst>
                <a:ext uri="{FF2B5EF4-FFF2-40B4-BE49-F238E27FC236}">
                  <a16:creationId xmlns:a16="http://schemas.microsoft.com/office/drawing/2014/main" id="{FECDB558-CDA5-ADCF-0530-49F05F3926D8}"/>
                </a:ext>
              </a:extLst>
            </p:cNvPr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2008;p84">
              <a:extLst>
                <a:ext uri="{FF2B5EF4-FFF2-40B4-BE49-F238E27FC236}">
                  <a16:creationId xmlns:a16="http://schemas.microsoft.com/office/drawing/2014/main" id="{FCD06AD9-EC82-A439-7612-E59A2EC982AB}"/>
                </a:ext>
              </a:extLst>
            </p:cNvPr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2009;p84">
              <a:extLst>
                <a:ext uri="{FF2B5EF4-FFF2-40B4-BE49-F238E27FC236}">
                  <a16:creationId xmlns:a16="http://schemas.microsoft.com/office/drawing/2014/main" id="{C94406E4-F866-346A-CA46-A40809153757}"/>
                </a:ext>
              </a:extLst>
            </p:cNvPr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2010;p84">
              <a:extLst>
                <a:ext uri="{FF2B5EF4-FFF2-40B4-BE49-F238E27FC236}">
                  <a16:creationId xmlns:a16="http://schemas.microsoft.com/office/drawing/2014/main" id="{B693D231-C6F8-0A84-598E-70DED910EF6C}"/>
                </a:ext>
              </a:extLst>
            </p:cNvPr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2011;p84">
              <a:extLst>
                <a:ext uri="{FF2B5EF4-FFF2-40B4-BE49-F238E27FC236}">
                  <a16:creationId xmlns:a16="http://schemas.microsoft.com/office/drawing/2014/main" id="{3A8E7C22-BBB4-9DA7-D606-20A43C423042}"/>
                </a:ext>
              </a:extLst>
            </p:cNvPr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2012;p84">
              <a:extLst>
                <a:ext uri="{FF2B5EF4-FFF2-40B4-BE49-F238E27FC236}">
                  <a16:creationId xmlns:a16="http://schemas.microsoft.com/office/drawing/2014/main" id="{F65F1813-2B84-B231-A4FF-42022F3A7FC3}"/>
                </a:ext>
              </a:extLst>
            </p:cNvPr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2013;p84">
              <a:extLst>
                <a:ext uri="{FF2B5EF4-FFF2-40B4-BE49-F238E27FC236}">
                  <a16:creationId xmlns:a16="http://schemas.microsoft.com/office/drawing/2014/main" id="{7851A22D-FB8A-A470-8661-D3856299C616}"/>
                </a:ext>
              </a:extLst>
            </p:cNvPr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2014;p84">
              <a:extLst>
                <a:ext uri="{FF2B5EF4-FFF2-40B4-BE49-F238E27FC236}">
                  <a16:creationId xmlns:a16="http://schemas.microsoft.com/office/drawing/2014/main" id="{DD524182-273C-BDC0-BB51-38E171D2D72B}"/>
                </a:ext>
              </a:extLst>
            </p:cNvPr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2015;p84">
              <a:extLst>
                <a:ext uri="{FF2B5EF4-FFF2-40B4-BE49-F238E27FC236}">
                  <a16:creationId xmlns:a16="http://schemas.microsoft.com/office/drawing/2014/main" id="{D16E9EED-8FB3-C745-E402-3E9382601C0C}"/>
                </a:ext>
              </a:extLst>
            </p:cNvPr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2016;p84">
              <a:extLst>
                <a:ext uri="{FF2B5EF4-FFF2-40B4-BE49-F238E27FC236}">
                  <a16:creationId xmlns:a16="http://schemas.microsoft.com/office/drawing/2014/main" id="{66EFC9AE-0B6F-8F23-2AEE-2F120E0AB946}"/>
                </a:ext>
              </a:extLst>
            </p:cNvPr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2017;p84">
              <a:extLst>
                <a:ext uri="{FF2B5EF4-FFF2-40B4-BE49-F238E27FC236}">
                  <a16:creationId xmlns:a16="http://schemas.microsoft.com/office/drawing/2014/main" id="{9FA6CEB9-A20A-5024-805F-60970E8A8D1F}"/>
                </a:ext>
              </a:extLst>
            </p:cNvPr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2018;p84">
              <a:extLst>
                <a:ext uri="{FF2B5EF4-FFF2-40B4-BE49-F238E27FC236}">
                  <a16:creationId xmlns:a16="http://schemas.microsoft.com/office/drawing/2014/main" id="{B53CE806-86A0-28F0-E151-B6FA8A717E99}"/>
                </a:ext>
              </a:extLst>
            </p:cNvPr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2019;p84">
              <a:extLst>
                <a:ext uri="{FF2B5EF4-FFF2-40B4-BE49-F238E27FC236}">
                  <a16:creationId xmlns:a16="http://schemas.microsoft.com/office/drawing/2014/main" id="{7F6FFBC0-B61A-3BFA-59E5-98EA0D737292}"/>
                </a:ext>
              </a:extLst>
            </p:cNvPr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2020;p84">
              <a:extLst>
                <a:ext uri="{FF2B5EF4-FFF2-40B4-BE49-F238E27FC236}">
                  <a16:creationId xmlns:a16="http://schemas.microsoft.com/office/drawing/2014/main" id="{62376610-382E-DCDC-FA2E-CF82E2F995AC}"/>
                </a:ext>
              </a:extLst>
            </p:cNvPr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2021;p84">
              <a:extLst>
                <a:ext uri="{FF2B5EF4-FFF2-40B4-BE49-F238E27FC236}">
                  <a16:creationId xmlns:a16="http://schemas.microsoft.com/office/drawing/2014/main" id="{2DC13CA2-BB5E-C3B3-6E24-E4622C72D696}"/>
                </a:ext>
              </a:extLst>
            </p:cNvPr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2022;p84">
              <a:extLst>
                <a:ext uri="{FF2B5EF4-FFF2-40B4-BE49-F238E27FC236}">
                  <a16:creationId xmlns:a16="http://schemas.microsoft.com/office/drawing/2014/main" id="{4298E9BF-DD5F-A871-539E-2D717A72EBB3}"/>
                </a:ext>
              </a:extLst>
            </p:cNvPr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2023;p84">
              <a:extLst>
                <a:ext uri="{FF2B5EF4-FFF2-40B4-BE49-F238E27FC236}">
                  <a16:creationId xmlns:a16="http://schemas.microsoft.com/office/drawing/2014/main" id="{97CB9F5A-916C-1ADB-856D-6C1A451B849C}"/>
                </a:ext>
              </a:extLst>
            </p:cNvPr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2024;p84">
              <a:extLst>
                <a:ext uri="{FF2B5EF4-FFF2-40B4-BE49-F238E27FC236}">
                  <a16:creationId xmlns:a16="http://schemas.microsoft.com/office/drawing/2014/main" id="{4BA7F69A-C958-E325-D001-BFFDAD4A3648}"/>
                </a:ext>
              </a:extLst>
            </p:cNvPr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2025;p84">
              <a:extLst>
                <a:ext uri="{FF2B5EF4-FFF2-40B4-BE49-F238E27FC236}">
                  <a16:creationId xmlns:a16="http://schemas.microsoft.com/office/drawing/2014/main" id="{1C217BC7-9473-9E28-99F1-E85543406337}"/>
                </a:ext>
              </a:extLst>
            </p:cNvPr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2026;p84">
              <a:extLst>
                <a:ext uri="{FF2B5EF4-FFF2-40B4-BE49-F238E27FC236}">
                  <a16:creationId xmlns:a16="http://schemas.microsoft.com/office/drawing/2014/main" id="{04E5E821-E5D7-A61A-567B-1FC08446E417}"/>
                </a:ext>
              </a:extLst>
            </p:cNvPr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2027;p84">
              <a:extLst>
                <a:ext uri="{FF2B5EF4-FFF2-40B4-BE49-F238E27FC236}">
                  <a16:creationId xmlns:a16="http://schemas.microsoft.com/office/drawing/2014/main" id="{E1B6E5F9-4BCE-9400-9828-F7974D4B825B}"/>
                </a:ext>
              </a:extLst>
            </p:cNvPr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2028;p84">
              <a:extLst>
                <a:ext uri="{FF2B5EF4-FFF2-40B4-BE49-F238E27FC236}">
                  <a16:creationId xmlns:a16="http://schemas.microsoft.com/office/drawing/2014/main" id="{D78109B5-5E3B-A47A-E241-69AB8E7A7921}"/>
                </a:ext>
              </a:extLst>
            </p:cNvPr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2029;p84">
              <a:extLst>
                <a:ext uri="{FF2B5EF4-FFF2-40B4-BE49-F238E27FC236}">
                  <a16:creationId xmlns:a16="http://schemas.microsoft.com/office/drawing/2014/main" id="{39913AB8-5CD2-A69B-F166-BF72087DC154}"/>
                </a:ext>
              </a:extLst>
            </p:cNvPr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2030;p84">
              <a:extLst>
                <a:ext uri="{FF2B5EF4-FFF2-40B4-BE49-F238E27FC236}">
                  <a16:creationId xmlns:a16="http://schemas.microsoft.com/office/drawing/2014/main" id="{59383724-ED32-DFE5-83A8-A22F8C912E25}"/>
                </a:ext>
              </a:extLst>
            </p:cNvPr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2031;p84">
              <a:extLst>
                <a:ext uri="{FF2B5EF4-FFF2-40B4-BE49-F238E27FC236}">
                  <a16:creationId xmlns:a16="http://schemas.microsoft.com/office/drawing/2014/main" id="{0E6E8A16-32BB-4AEE-A434-B5F8C4CCAD2F}"/>
                </a:ext>
              </a:extLst>
            </p:cNvPr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2032;p84">
              <a:extLst>
                <a:ext uri="{FF2B5EF4-FFF2-40B4-BE49-F238E27FC236}">
                  <a16:creationId xmlns:a16="http://schemas.microsoft.com/office/drawing/2014/main" id="{C28CB52B-9FDC-4EEE-0CA5-A8DA5F6C4651}"/>
                </a:ext>
              </a:extLst>
            </p:cNvPr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2033;p84">
              <a:extLst>
                <a:ext uri="{FF2B5EF4-FFF2-40B4-BE49-F238E27FC236}">
                  <a16:creationId xmlns:a16="http://schemas.microsoft.com/office/drawing/2014/main" id="{B8EBEEC7-0289-8FF6-B011-E0E1BEB20CAD}"/>
                </a:ext>
              </a:extLst>
            </p:cNvPr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2034;p84">
              <a:extLst>
                <a:ext uri="{FF2B5EF4-FFF2-40B4-BE49-F238E27FC236}">
                  <a16:creationId xmlns:a16="http://schemas.microsoft.com/office/drawing/2014/main" id="{EE00DDCE-7D3B-F698-8570-0D5549083056}"/>
                </a:ext>
              </a:extLst>
            </p:cNvPr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2035;p84">
              <a:extLst>
                <a:ext uri="{FF2B5EF4-FFF2-40B4-BE49-F238E27FC236}">
                  <a16:creationId xmlns:a16="http://schemas.microsoft.com/office/drawing/2014/main" id="{D797666B-DB1C-7547-BB11-CAD8449CB906}"/>
                </a:ext>
              </a:extLst>
            </p:cNvPr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2036;p84">
              <a:extLst>
                <a:ext uri="{FF2B5EF4-FFF2-40B4-BE49-F238E27FC236}">
                  <a16:creationId xmlns:a16="http://schemas.microsoft.com/office/drawing/2014/main" id="{B5386EFA-01A4-CE77-4294-11DDE64F4E06}"/>
                </a:ext>
              </a:extLst>
            </p:cNvPr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2037;p84">
              <a:extLst>
                <a:ext uri="{FF2B5EF4-FFF2-40B4-BE49-F238E27FC236}">
                  <a16:creationId xmlns:a16="http://schemas.microsoft.com/office/drawing/2014/main" id="{F9C67F8C-2CD1-CB30-4998-293AA8F7C21A}"/>
                </a:ext>
              </a:extLst>
            </p:cNvPr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2038;p84">
              <a:extLst>
                <a:ext uri="{FF2B5EF4-FFF2-40B4-BE49-F238E27FC236}">
                  <a16:creationId xmlns:a16="http://schemas.microsoft.com/office/drawing/2014/main" id="{A332A309-2078-59B6-A417-822B21441409}"/>
                </a:ext>
              </a:extLst>
            </p:cNvPr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2039;p84">
              <a:extLst>
                <a:ext uri="{FF2B5EF4-FFF2-40B4-BE49-F238E27FC236}">
                  <a16:creationId xmlns:a16="http://schemas.microsoft.com/office/drawing/2014/main" id="{AFB81D30-6B0B-20F9-9B58-BAA660D227EA}"/>
                </a:ext>
              </a:extLst>
            </p:cNvPr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2040;p84">
              <a:extLst>
                <a:ext uri="{FF2B5EF4-FFF2-40B4-BE49-F238E27FC236}">
                  <a16:creationId xmlns:a16="http://schemas.microsoft.com/office/drawing/2014/main" id="{0FDF2ED3-075C-2EC1-8F19-8906251B5E23}"/>
                </a:ext>
              </a:extLst>
            </p:cNvPr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2041;p84">
              <a:extLst>
                <a:ext uri="{FF2B5EF4-FFF2-40B4-BE49-F238E27FC236}">
                  <a16:creationId xmlns:a16="http://schemas.microsoft.com/office/drawing/2014/main" id="{39AF7D29-494B-FCD0-0ABC-2FB0193A7308}"/>
                </a:ext>
              </a:extLst>
            </p:cNvPr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2042;p84">
              <a:extLst>
                <a:ext uri="{FF2B5EF4-FFF2-40B4-BE49-F238E27FC236}">
                  <a16:creationId xmlns:a16="http://schemas.microsoft.com/office/drawing/2014/main" id="{F5824523-7B7D-D7F0-A666-E2123174C729}"/>
                </a:ext>
              </a:extLst>
            </p:cNvPr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2043;p84">
              <a:extLst>
                <a:ext uri="{FF2B5EF4-FFF2-40B4-BE49-F238E27FC236}">
                  <a16:creationId xmlns:a16="http://schemas.microsoft.com/office/drawing/2014/main" id="{B59AA215-D1E6-C619-F02B-EE0CB61F6AAA}"/>
                </a:ext>
              </a:extLst>
            </p:cNvPr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2044;p84">
              <a:extLst>
                <a:ext uri="{FF2B5EF4-FFF2-40B4-BE49-F238E27FC236}">
                  <a16:creationId xmlns:a16="http://schemas.microsoft.com/office/drawing/2014/main" id="{F3E19FBE-FA1C-A3B4-D428-7DF2607D7043}"/>
                </a:ext>
              </a:extLst>
            </p:cNvPr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2045;p84">
              <a:extLst>
                <a:ext uri="{FF2B5EF4-FFF2-40B4-BE49-F238E27FC236}">
                  <a16:creationId xmlns:a16="http://schemas.microsoft.com/office/drawing/2014/main" id="{44F9764C-BFC5-9AB6-3F09-C3C047DDA455}"/>
                </a:ext>
              </a:extLst>
            </p:cNvPr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2046;p84">
              <a:extLst>
                <a:ext uri="{FF2B5EF4-FFF2-40B4-BE49-F238E27FC236}">
                  <a16:creationId xmlns:a16="http://schemas.microsoft.com/office/drawing/2014/main" id="{3D6B2714-340F-F541-631C-4D9AAECD60BE}"/>
                </a:ext>
              </a:extLst>
            </p:cNvPr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2047;p84">
              <a:extLst>
                <a:ext uri="{FF2B5EF4-FFF2-40B4-BE49-F238E27FC236}">
                  <a16:creationId xmlns:a16="http://schemas.microsoft.com/office/drawing/2014/main" id="{8B9F0D9B-2276-4D3C-7E72-A68605A10063}"/>
                </a:ext>
              </a:extLst>
            </p:cNvPr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2048;p84">
              <a:extLst>
                <a:ext uri="{FF2B5EF4-FFF2-40B4-BE49-F238E27FC236}">
                  <a16:creationId xmlns:a16="http://schemas.microsoft.com/office/drawing/2014/main" id="{42718873-B992-67C3-B552-AE5F429EAC75}"/>
                </a:ext>
              </a:extLst>
            </p:cNvPr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2049;p84">
              <a:extLst>
                <a:ext uri="{FF2B5EF4-FFF2-40B4-BE49-F238E27FC236}">
                  <a16:creationId xmlns:a16="http://schemas.microsoft.com/office/drawing/2014/main" id="{8F85C179-A80E-2C37-756F-CF93F7538B1F}"/>
                </a:ext>
              </a:extLst>
            </p:cNvPr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2050;p84">
              <a:extLst>
                <a:ext uri="{FF2B5EF4-FFF2-40B4-BE49-F238E27FC236}">
                  <a16:creationId xmlns:a16="http://schemas.microsoft.com/office/drawing/2014/main" id="{28410F06-8126-59A1-FFBE-F06465703F47}"/>
                </a:ext>
              </a:extLst>
            </p:cNvPr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2051;p84">
              <a:extLst>
                <a:ext uri="{FF2B5EF4-FFF2-40B4-BE49-F238E27FC236}">
                  <a16:creationId xmlns:a16="http://schemas.microsoft.com/office/drawing/2014/main" id="{83706767-2124-78A1-0150-B2C37D9CD9F5}"/>
                </a:ext>
              </a:extLst>
            </p:cNvPr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2052;p84">
              <a:extLst>
                <a:ext uri="{FF2B5EF4-FFF2-40B4-BE49-F238E27FC236}">
                  <a16:creationId xmlns:a16="http://schemas.microsoft.com/office/drawing/2014/main" id="{928F14DC-0A66-D457-1B0F-9F9ED67BB8E9}"/>
                </a:ext>
              </a:extLst>
            </p:cNvPr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2053;p84">
              <a:extLst>
                <a:ext uri="{FF2B5EF4-FFF2-40B4-BE49-F238E27FC236}">
                  <a16:creationId xmlns:a16="http://schemas.microsoft.com/office/drawing/2014/main" id="{1610081F-D850-FE37-9443-C9B201760B27}"/>
                </a:ext>
              </a:extLst>
            </p:cNvPr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2054;p84">
              <a:extLst>
                <a:ext uri="{FF2B5EF4-FFF2-40B4-BE49-F238E27FC236}">
                  <a16:creationId xmlns:a16="http://schemas.microsoft.com/office/drawing/2014/main" id="{FCB156ED-E992-96F8-FEFC-2F046868A3D9}"/>
                </a:ext>
              </a:extLst>
            </p:cNvPr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2055;p84">
              <a:extLst>
                <a:ext uri="{FF2B5EF4-FFF2-40B4-BE49-F238E27FC236}">
                  <a16:creationId xmlns:a16="http://schemas.microsoft.com/office/drawing/2014/main" id="{44C36E8B-D624-0583-0FA1-6ACEF401ADB5}"/>
                </a:ext>
              </a:extLst>
            </p:cNvPr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2056;p84">
              <a:extLst>
                <a:ext uri="{FF2B5EF4-FFF2-40B4-BE49-F238E27FC236}">
                  <a16:creationId xmlns:a16="http://schemas.microsoft.com/office/drawing/2014/main" id="{43DEBCCA-ABEF-E494-73AE-1FBCE7D3657A}"/>
                </a:ext>
              </a:extLst>
            </p:cNvPr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2057;p84">
              <a:extLst>
                <a:ext uri="{FF2B5EF4-FFF2-40B4-BE49-F238E27FC236}">
                  <a16:creationId xmlns:a16="http://schemas.microsoft.com/office/drawing/2014/main" id="{1AF2F4EE-DA37-E178-C8AA-11F0C9C4D296}"/>
                </a:ext>
              </a:extLst>
            </p:cNvPr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2058;p84">
              <a:extLst>
                <a:ext uri="{FF2B5EF4-FFF2-40B4-BE49-F238E27FC236}">
                  <a16:creationId xmlns:a16="http://schemas.microsoft.com/office/drawing/2014/main" id="{57E10130-DBB3-B3E7-CE00-CD82355CB3D7}"/>
                </a:ext>
              </a:extLst>
            </p:cNvPr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2059;p84">
              <a:extLst>
                <a:ext uri="{FF2B5EF4-FFF2-40B4-BE49-F238E27FC236}">
                  <a16:creationId xmlns:a16="http://schemas.microsoft.com/office/drawing/2014/main" id="{BFA3E53B-229D-884D-FBBC-5EC4DF38B480}"/>
                </a:ext>
              </a:extLst>
            </p:cNvPr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2060;p84">
              <a:extLst>
                <a:ext uri="{FF2B5EF4-FFF2-40B4-BE49-F238E27FC236}">
                  <a16:creationId xmlns:a16="http://schemas.microsoft.com/office/drawing/2014/main" id="{018DDAAE-768C-5322-083B-F2B6CBDDC81D}"/>
                </a:ext>
              </a:extLst>
            </p:cNvPr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2061;p84">
              <a:extLst>
                <a:ext uri="{FF2B5EF4-FFF2-40B4-BE49-F238E27FC236}">
                  <a16:creationId xmlns:a16="http://schemas.microsoft.com/office/drawing/2014/main" id="{F203A793-5A74-79AD-81EA-F1026516535C}"/>
                </a:ext>
              </a:extLst>
            </p:cNvPr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2062;p84">
              <a:extLst>
                <a:ext uri="{FF2B5EF4-FFF2-40B4-BE49-F238E27FC236}">
                  <a16:creationId xmlns:a16="http://schemas.microsoft.com/office/drawing/2014/main" id="{5DE63E12-C21F-E8B2-CD49-83F91F540133}"/>
                </a:ext>
              </a:extLst>
            </p:cNvPr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2063;p84">
              <a:extLst>
                <a:ext uri="{FF2B5EF4-FFF2-40B4-BE49-F238E27FC236}">
                  <a16:creationId xmlns:a16="http://schemas.microsoft.com/office/drawing/2014/main" id="{8CD4CD26-27CB-D112-7E7A-33B07F1E936A}"/>
                </a:ext>
              </a:extLst>
            </p:cNvPr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2064;p84">
              <a:extLst>
                <a:ext uri="{FF2B5EF4-FFF2-40B4-BE49-F238E27FC236}">
                  <a16:creationId xmlns:a16="http://schemas.microsoft.com/office/drawing/2014/main" id="{D0D11AB9-9AC8-D26D-E6C9-8C4C4287B5AA}"/>
                </a:ext>
              </a:extLst>
            </p:cNvPr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2065;p84">
              <a:extLst>
                <a:ext uri="{FF2B5EF4-FFF2-40B4-BE49-F238E27FC236}">
                  <a16:creationId xmlns:a16="http://schemas.microsoft.com/office/drawing/2014/main" id="{4F1C2D85-FF4A-30FF-113A-1773437B2C84}"/>
                </a:ext>
              </a:extLst>
            </p:cNvPr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2066;p84">
              <a:extLst>
                <a:ext uri="{FF2B5EF4-FFF2-40B4-BE49-F238E27FC236}">
                  <a16:creationId xmlns:a16="http://schemas.microsoft.com/office/drawing/2014/main" id="{52C030BF-E20F-F83B-8399-F72F9D93AA68}"/>
                </a:ext>
              </a:extLst>
            </p:cNvPr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2067;p84">
              <a:extLst>
                <a:ext uri="{FF2B5EF4-FFF2-40B4-BE49-F238E27FC236}">
                  <a16:creationId xmlns:a16="http://schemas.microsoft.com/office/drawing/2014/main" id="{66235A06-A92E-009B-B834-9298B43BB75E}"/>
                </a:ext>
              </a:extLst>
            </p:cNvPr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2068;p84">
              <a:extLst>
                <a:ext uri="{FF2B5EF4-FFF2-40B4-BE49-F238E27FC236}">
                  <a16:creationId xmlns:a16="http://schemas.microsoft.com/office/drawing/2014/main" id="{2314A1F6-BC76-F6F8-59B8-98CEA7DFA889}"/>
                </a:ext>
              </a:extLst>
            </p:cNvPr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2069;p84">
              <a:extLst>
                <a:ext uri="{FF2B5EF4-FFF2-40B4-BE49-F238E27FC236}">
                  <a16:creationId xmlns:a16="http://schemas.microsoft.com/office/drawing/2014/main" id="{4654385A-41B5-1C05-4BFC-47EEED3CA543}"/>
                </a:ext>
              </a:extLst>
            </p:cNvPr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2070;p84">
              <a:extLst>
                <a:ext uri="{FF2B5EF4-FFF2-40B4-BE49-F238E27FC236}">
                  <a16:creationId xmlns:a16="http://schemas.microsoft.com/office/drawing/2014/main" id="{71A3C0A1-2E30-D3BF-605C-98D1E2615EA8}"/>
                </a:ext>
              </a:extLst>
            </p:cNvPr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2071;p84">
              <a:extLst>
                <a:ext uri="{FF2B5EF4-FFF2-40B4-BE49-F238E27FC236}">
                  <a16:creationId xmlns:a16="http://schemas.microsoft.com/office/drawing/2014/main" id="{4D766A46-127B-C95A-9C8A-DDB11D912213}"/>
                </a:ext>
              </a:extLst>
            </p:cNvPr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2072;p84">
              <a:extLst>
                <a:ext uri="{FF2B5EF4-FFF2-40B4-BE49-F238E27FC236}">
                  <a16:creationId xmlns:a16="http://schemas.microsoft.com/office/drawing/2014/main" id="{5F1C9C46-9956-2441-0363-15F73C34AA44}"/>
                </a:ext>
              </a:extLst>
            </p:cNvPr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2073;p84">
              <a:extLst>
                <a:ext uri="{FF2B5EF4-FFF2-40B4-BE49-F238E27FC236}">
                  <a16:creationId xmlns:a16="http://schemas.microsoft.com/office/drawing/2014/main" id="{BD0F5441-81CC-A728-D61D-E42B58AB5754}"/>
                </a:ext>
              </a:extLst>
            </p:cNvPr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2074;p84">
              <a:extLst>
                <a:ext uri="{FF2B5EF4-FFF2-40B4-BE49-F238E27FC236}">
                  <a16:creationId xmlns:a16="http://schemas.microsoft.com/office/drawing/2014/main" id="{164DF582-2F07-52E2-F906-58A06C6C42A6}"/>
                </a:ext>
              </a:extLst>
            </p:cNvPr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2075;p84">
              <a:extLst>
                <a:ext uri="{FF2B5EF4-FFF2-40B4-BE49-F238E27FC236}">
                  <a16:creationId xmlns:a16="http://schemas.microsoft.com/office/drawing/2014/main" id="{67196088-C048-B368-2596-38D5946ECA5D}"/>
                </a:ext>
              </a:extLst>
            </p:cNvPr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2076;p84">
              <a:extLst>
                <a:ext uri="{FF2B5EF4-FFF2-40B4-BE49-F238E27FC236}">
                  <a16:creationId xmlns:a16="http://schemas.microsoft.com/office/drawing/2014/main" id="{6ED5CA86-F39D-6389-C03A-CB15E96E1170}"/>
                </a:ext>
              </a:extLst>
            </p:cNvPr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2077;p84">
              <a:extLst>
                <a:ext uri="{FF2B5EF4-FFF2-40B4-BE49-F238E27FC236}">
                  <a16:creationId xmlns:a16="http://schemas.microsoft.com/office/drawing/2014/main" id="{45FE8E91-1A6A-1D36-2A31-AFDD59E06302}"/>
                </a:ext>
              </a:extLst>
            </p:cNvPr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2078;p84">
              <a:extLst>
                <a:ext uri="{FF2B5EF4-FFF2-40B4-BE49-F238E27FC236}">
                  <a16:creationId xmlns:a16="http://schemas.microsoft.com/office/drawing/2014/main" id="{CD5F6521-07E8-47C1-E933-48BBB752E0ED}"/>
                </a:ext>
              </a:extLst>
            </p:cNvPr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2079;p84">
              <a:extLst>
                <a:ext uri="{FF2B5EF4-FFF2-40B4-BE49-F238E27FC236}">
                  <a16:creationId xmlns:a16="http://schemas.microsoft.com/office/drawing/2014/main" id="{3E12EB8D-C418-8412-56CE-6250B31F823F}"/>
                </a:ext>
              </a:extLst>
            </p:cNvPr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2080;p84">
              <a:extLst>
                <a:ext uri="{FF2B5EF4-FFF2-40B4-BE49-F238E27FC236}">
                  <a16:creationId xmlns:a16="http://schemas.microsoft.com/office/drawing/2014/main" id="{27F97270-6F5E-B3D1-7D74-BB60FD5524E1}"/>
                </a:ext>
              </a:extLst>
            </p:cNvPr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2081;p84">
              <a:extLst>
                <a:ext uri="{FF2B5EF4-FFF2-40B4-BE49-F238E27FC236}">
                  <a16:creationId xmlns:a16="http://schemas.microsoft.com/office/drawing/2014/main" id="{78EAF23C-E402-FFEC-5BCD-57AFB3372F5F}"/>
                </a:ext>
              </a:extLst>
            </p:cNvPr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2082;p84">
              <a:extLst>
                <a:ext uri="{FF2B5EF4-FFF2-40B4-BE49-F238E27FC236}">
                  <a16:creationId xmlns:a16="http://schemas.microsoft.com/office/drawing/2014/main" id="{0DB2FAD9-A62F-8A3B-3347-3CA3B6D7F9C0}"/>
                </a:ext>
              </a:extLst>
            </p:cNvPr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2083;p84">
              <a:extLst>
                <a:ext uri="{FF2B5EF4-FFF2-40B4-BE49-F238E27FC236}">
                  <a16:creationId xmlns:a16="http://schemas.microsoft.com/office/drawing/2014/main" id="{C2CD67B3-E454-22A4-FC39-18FBEC0D520E}"/>
                </a:ext>
              </a:extLst>
            </p:cNvPr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2084;p84">
              <a:extLst>
                <a:ext uri="{FF2B5EF4-FFF2-40B4-BE49-F238E27FC236}">
                  <a16:creationId xmlns:a16="http://schemas.microsoft.com/office/drawing/2014/main" id="{84EE33C1-10A5-DDD6-C9A0-A43BC1668763}"/>
                </a:ext>
              </a:extLst>
            </p:cNvPr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2085;p84">
              <a:extLst>
                <a:ext uri="{FF2B5EF4-FFF2-40B4-BE49-F238E27FC236}">
                  <a16:creationId xmlns:a16="http://schemas.microsoft.com/office/drawing/2014/main" id="{37148E18-525B-6A62-FB0E-02DFDAE24003}"/>
                </a:ext>
              </a:extLst>
            </p:cNvPr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2086;p84">
              <a:extLst>
                <a:ext uri="{FF2B5EF4-FFF2-40B4-BE49-F238E27FC236}">
                  <a16:creationId xmlns:a16="http://schemas.microsoft.com/office/drawing/2014/main" id="{6C760BE7-F251-BB38-A266-B1C5659D2A06}"/>
                </a:ext>
              </a:extLst>
            </p:cNvPr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2087;p84">
              <a:extLst>
                <a:ext uri="{FF2B5EF4-FFF2-40B4-BE49-F238E27FC236}">
                  <a16:creationId xmlns:a16="http://schemas.microsoft.com/office/drawing/2014/main" id="{87535A73-B54C-1080-BD5A-98E0186266B8}"/>
                </a:ext>
              </a:extLst>
            </p:cNvPr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2088;p84">
              <a:extLst>
                <a:ext uri="{FF2B5EF4-FFF2-40B4-BE49-F238E27FC236}">
                  <a16:creationId xmlns:a16="http://schemas.microsoft.com/office/drawing/2014/main" id="{3EDE08C2-59D9-4867-DF15-F1945207D4FC}"/>
                </a:ext>
              </a:extLst>
            </p:cNvPr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2089;p84">
              <a:extLst>
                <a:ext uri="{FF2B5EF4-FFF2-40B4-BE49-F238E27FC236}">
                  <a16:creationId xmlns:a16="http://schemas.microsoft.com/office/drawing/2014/main" id="{CAC8552D-3448-C58D-F23E-77CFD74C1B7F}"/>
                </a:ext>
              </a:extLst>
            </p:cNvPr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2090;p84">
              <a:extLst>
                <a:ext uri="{FF2B5EF4-FFF2-40B4-BE49-F238E27FC236}">
                  <a16:creationId xmlns:a16="http://schemas.microsoft.com/office/drawing/2014/main" id="{D4611CAD-8C62-5995-D104-61494AA6B382}"/>
                </a:ext>
              </a:extLst>
            </p:cNvPr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2091;p84">
              <a:extLst>
                <a:ext uri="{FF2B5EF4-FFF2-40B4-BE49-F238E27FC236}">
                  <a16:creationId xmlns:a16="http://schemas.microsoft.com/office/drawing/2014/main" id="{D3790447-28DF-4FCE-FBAA-84F916B079A4}"/>
                </a:ext>
              </a:extLst>
            </p:cNvPr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2092;p84">
              <a:extLst>
                <a:ext uri="{FF2B5EF4-FFF2-40B4-BE49-F238E27FC236}">
                  <a16:creationId xmlns:a16="http://schemas.microsoft.com/office/drawing/2014/main" id="{4F98C041-6345-4289-1BB6-7F81A73B983B}"/>
                </a:ext>
              </a:extLst>
            </p:cNvPr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2093;p84">
              <a:extLst>
                <a:ext uri="{FF2B5EF4-FFF2-40B4-BE49-F238E27FC236}">
                  <a16:creationId xmlns:a16="http://schemas.microsoft.com/office/drawing/2014/main" id="{12DA896D-CAA6-5DF5-CC63-36541ED7FD09}"/>
                </a:ext>
              </a:extLst>
            </p:cNvPr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2094;p84">
              <a:extLst>
                <a:ext uri="{FF2B5EF4-FFF2-40B4-BE49-F238E27FC236}">
                  <a16:creationId xmlns:a16="http://schemas.microsoft.com/office/drawing/2014/main" id="{746EEC3B-F422-50EF-A769-55A08A3A3CD5}"/>
                </a:ext>
              </a:extLst>
            </p:cNvPr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2095;p84">
              <a:extLst>
                <a:ext uri="{FF2B5EF4-FFF2-40B4-BE49-F238E27FC236}">
                  <a16:creationId xmlns:a16="http://schemas.microsoft.com/office/drawing/2014/main" id="{366056E1-CBE2-EDF9-6073-F2CB65452117}"/>
                </a:ext>
              </a:extLst>
            </p:cNvPr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2096;p84">
              <a:extLst>
                <a:ext uri="{FF2B5EF4-FFF2-40B4-BE49-F238E27FC236}">
                  <a16:creationId xmlns:a16="http://schemas.microsoft.com/office/drawing/2014/main" id="{95B4FBCC-AB5C-2D84-5753-2B626F6D610F}"/>
                </a:ext>
              </a:extLst>
            </p:cNvPr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2097;p84">
              <a:extLst>
                <a:ext uri="{FF2B5EF4-FFF2-40B4-BE49-F238E27FC236}">
                  <a16:creationId xmlns:a16="http://schemas.microsoft.com/office/drawing/2014/main" id="{29FDF566-2DE9-7B7E-8714-4273462AA3D7}"/>
                </a:ext>
              </a:extLst>
            </p:cNvPr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2098;p84">
              <a:extLst>
                <a:ext uri="{FF2B5EF4-FFF2-40B4-BE49-F238E27FC236}">
                  <a16:creationId xmlns:a16="http://schemas.microsoft.com/office/drawing/2014/main" id="{AA11E84E-F3D0-0C33-C9B6-E0D2D641CDFC}"/>
                </a:ext>
              </a:extLst>
            </p:cNvPr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2099;p84">
              <a:extLst>
                <a:ext uri="{FF2B5EF4-FFF2-40B4-BE49-F238E27FC236}">
                  <a16:creationId xmlns:a16="http://schemas.microsoft.com/office/drawing/2014/main" id="{8650FAFD-C383-2896-6B19-48292797FB1F}"/>
                </a:ext>
              </a:extLst>
            </p:cNvPr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2100;p84">
              <a:extLst>
                <a:ext uri="{FF2B5EF4-FFF2-40B4-BE49-F238E27FC236}">
                  <a16:creationId xmlns:a16="http://schemas.microsoft.com/office/drawing/2014/main" id="{B482FBC5-C90F-7528-445F-D77EE3699B48}"/>
                </a:ext>
              </a:extLst>
            </p:cNvPr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2101;p84">
              <a:extLst>
                <a:ext uri="{FF2B5EF4-FFF2-40B4-BE49-F238E27FC236}">
                  <a16:creationId xmlns:a16="http://schemas.microsoft.com/office/drawing/2014/main" id="{C5E71596-303C-07A1-BEF5-D5346CBEA78B}"/>
                </a:ext>
              </a:extLst>
            </p:cNvPr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2102;p84">
              <a:extLst>
                <a:ext uri="{FF2B5EF4-FFF2-40B4-BE49-F238E27FC236}">
                  <a16:creationId xmlns:a16="http://schemas.microsoft.com/office/drawing/2014/main" id="{84B7D877-D7B2-89C5-9FFF-9AAF6444878A}"/>
                </a:ext>
              </a:extLst>
            </p:cNvPr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2103;p84">
              <a:extLst>
                <a:ext uri="{FF2B5EF4-FFF2-40B4-BE49-F238E27FC236}">
                  <a16:creationId xmlns:a16="http://schemas.microsoft.com/office/drawing/2014/main" id="{E2A6B601-146F-E1AC-0FA3-1A93C59AFD9B}"/>
                </a:ext>
              </a:extLst>
            </p:cNvPr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2104;p84">
              <a:extLst>
                <a:ext uri="{FF2B5EF4-FFF2-40B4-BE49-F238E27FC236}">
                  <a16:creationId xmlns:a16="http://schemas.microsoft.com/office/drawing/2014/main" id="{D64799C8-7A10-CB13-0F53-338F9491CACC}"/>
                </a:ext>
              </a:extLst>
            </p:cNvPr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2105;p84">
              <a:extLst>
                <a:ext uri="{FF2B5EF4-FFF2-40B4-BE49-F238E27FC236}">
                  <a16:creationId xmlns:a16="http://schemas.microsoft.com/office/drawing/2014/main" id="{AB0F23F1-EDB0-8EFF-D7BF-D0F1B386AF7D}"/>
                </a:ext>
              </a:extLst>
            </p:cNvPr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2106;p84">
              <a:extLst>
                <a:ext uri="{FF2B5EF4-FFF2-40B4-BE49-F238E27FC236}">
                  <a16:creationId xmlns:a16="http://schemas.microsoft.com/office/drawing/2014/main" id="{AA5C4585-8F71-654F-670B-74E32386C0B3}"/>
                </a:ext>
              </a:extLst>
            </p:cNvPr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2107;p84">
              <a:extLst>
                <a:ext uri="{FF2B5EF4-FFF2-40B4-BE49-F238E27FC236}">
                  <a16:creationId xmlns:a16="http://schemas.microsoft.com/office/drawing/2014/main" id="{F64F24E0-BC14-A32E-8B61-319F76C3FD70}"/>
                </a:ext>
              </a:extLst>
            </p:cNvPr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2108;p84">
              <a:extLst>
                <a:ext uri="{FF2B5EF4-FFF2-40B4-BE49-F238E27FC236}">
                  <a16:creationId xmlns:a16="http://schemas.microsoft.com/office/drawing/2014/main" id="{413E2B40-F09C-B583-9044-E76AA5407B72}"/>
                </a:ext>
              </a:extLst>
            </p:cNvPr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2109;p84">
              <a:extLst>
                <a:ext uri="{FF2B5EF4-FFF2-40B4-BE49-F238E27FC236}">
                  <a16:creationId xmlns:a16="http://schemas.microsoft.com/office/drawing/2014/main" id="{4C5507B3-EB6C-FF63-5388-412F41BECB59}"/>
                </a:ext>
              </a:extLst>
            </p:cNvPr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2110;p84">
              <a:extLst>
                <a:ext uri="{FF2B5EF4-FFF2-40B4-BE49-F238E27FC236}">
                  <a16:creationId xmlns:a16="http://schemas.microsoft.com/office/drawing/2014/main" id="{764F31E4-0D90-DD0B-11E9-9F7732BE5A55}"/>
                </a:ext>
              </a:extLst>
            </p:cNvPr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2111;p84">
              <a:extLst>
                <a:ext uri="{FF2B5EF4-FFF2-40B4-BE49-F238E27FC236}">
                  <a16:creationId xmlns:a16="http://schemas.microsoft.com/office/drawing/2014/main" id="{87244394-6F42-8B2C-ABE6-4811D31F2CD5}"/>
                </a:ext>
              </a:extLst>
            </p:cNvPr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2112;p84">
              <a:extLst>
                <a:ext uri="{FF2B5EF4-FFF2-40B4-BE49-F238E27FC236}">
                  <a16:creationId xmlns:a16="http://schemas.microsoft.com/office/drawing/2014/main" id="{661B423E-F8E1-8FDB-B2A3-8B8D3A725C7A}"/>
                </a:ext>
              </a:extLst>
            </p:cNvPr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2113;p84">
              <a:extLst>
                <a:ext uri="{FF2B5EF4-FFF2-40B4-BE49-F238E27FC236}">
                  <a16:creationId xmlns:a16="http://schemas.microsoft.com/office/drawing/2014/main" id="{688F11C1-C494-A82C-6512-CE9128F5B47C}"/>
                </a:ext>
              </a:extLst>
            </p:cNvPr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2114;p84">
              <a:extLst>
                <a:ext uri="{FF2B5EF4-FFF2-40B4-BE49-F238E27FC236}">
                  <a16:creationId xmlns:a16="http://schemas.microsoft.com/office/drawing/2014/main" id="{0392232D-7037-E46A-86EF-9F5237B9A1FA}"/>
                </a:ext>
              </a:extLst>
            </p:cNvPr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2115;p84">
              <a:extLst>
                <a:ext uri="{FF2B5EF4-FFF2-40B4-BE49-F238E27FC236}">
                  <a16:creationId xmlns:a16="http://schemas.microsoft.com/office/drawing/2014/main" id="{CCF4E673-7528-8524-A87C-442868D9A756}"/>
                </a:ext>
              </a:extLst>
            </p:cNvPr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2116;p84">
              <a:extLst>
                <a:ext uri="{FF2B5EF4-FFF2-40B4-BE49-F238E27FC236}">
                  <a16:creationId xmlns:a16="http://schemas.microsoft.com/office/drawing/2014/main" id="{06DF150D-BD2E-CAA5-BD9F-B24000E0AF34}"/>
                </a:ext>
              </a:extLst>
            </p:cNvPr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2117;p84">
              <a:extLst>
                <a:ext uri="{FF2B5EF4-FFF2-40B4-BE49-F238E27FC236}">
                  <a16:creationId xmlns:a16="http://schemas.microsoft.com/office/drawing/2014/main" id="{3A0B1416-422B-911C-E212-16E21294EF77}"/>
                </a:ext>
              </a:extLst>
            </p:cNvPr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2118;p84">
              <a:extLst>
                <a:ext uri="{FF2B5EF4-FFF2-40B4-BE49-F238E27FC236}">
                  <a16:creationId xmlns:a16="http://schemas.microsoft.com/office/drawing/2014/main" id="{ED11F774-2CAD-7AA3-F69F-E5FD51AFED28}"/>
                </a:ext>
              </a:extLst>
            </p:cNvPr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2119;p84">
              <a:extLst>
                <a:ext uri="{FF2B5EF4-FFF2-40B4-BE49-F238E27FC236}">
                  <a16:creationId xmlns:a16="http://schemas.microsoft.com/office/drawing/2014/main" id="{09F8F916-420D-62D7-E934-A08F3162DAB2}"/>
                </a:ext>
              </a:extLst>
            </p:cNvPr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2120;p84">
              <a:extLst>
                <a:ext uri="{FF2B5EF4-FFF2-40B4-BE49-F238E27FC236}">
                  <a16:creationId xmlns:a16="http://schemas.microsoft.com/office/drawing/2014/main" id="{710FC115-6827-C814-6582-52E0E29D240C}"/>
                </a:ext>
              </a:extLst>
            </p:cNvPr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2121;p84">
              <a:extLst>
                <a:ext uri="{FF2B5EF4-FFF2-40B4-BE49-F238E27FC236}">
                  <a16:creationId xmlns:a16="http://schemas.microsoft.com/office/drawing/2014/main" id="{1D5E280A-7363-50E0-6C0C-0D101C7E318C}"/>
                </a:ext>
              </a:extLst>
            </p:cNvPr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2122;p84">
              <a:extLst>
                <a:ext uri="{FF2B5EF4-FFF2-40B4-BE49-F238E27FC236}">
                  <a16:creationId xmlns:a16="http://schemas.microsoft.com/office/drawing/2014/main" id="{C8DEC2A7-7F44-7C73-FDC0-398C0B740D25}"/>
                </a:ext>
              </a:extLst>
            </p:cNvPr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2123;p84">
              <a:extLst>
                <a:ext uri="{FF2B5EF4-FFF2-40B4-BE49-F238E27FC236}">
                  <a16:creationId xmlns:a16="http://schemas.microsoft.com/office/drawing/2014/main" id="{6C54C958-4A76-28B5-0083-B433EFEA9AE0}"/>
                </a:ext>
              </a:extLst>
            </p:cNvPr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2124;p84">
              <a:extLst>
                <a:ext uri="{FF2B5EF4-FFF2-40B4-BE49-F238E27FC236}">
                  <a16:creationId xmlns:a16="http://schemas.microsoft.com/office/drawing/2014/main" id="{67FD3EF1-8CF6-A1F0-A2B9-3867BEC0A877}"/>
                </a:ext>
              </a:extLst>
            </p:cNvPr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2125;p84">
              <a:extLst>
                <a:ext uri="{FF2B5EF4-FFF2-40B4-BE49-F238E27FC236}">
                  <a16:creationId xmlns:a16="http://schemas.microsoft.com/office/drawing/2014/main" id="{EAC75DE9-E70F-291D-617A-1415C4011B55}"/>
                </a:ext>
              </a:extLst>
            </p:cNvPr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2126;p84">
              <a:extLst>
                <a:ext uri="{FF2B5EF4-FFF2-40B4-BE49-F238E27FC236}">
                  <a16:creationId xmlns:a16="http://schemas.microsoft.com/office/drawing/2014/main" id="{79C8C0CE-BD73-3C62-6362-6542FF80A323}"/>
                </a:ext>
              </a:extLst>
            </p:cNvPr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2127;p84">
              <a:extLst>
                <a:ext uri="{FF2B5EF4-FFF2-40B4-BE49-F238E27FC236}">
                  <a16:creationId xmlns:a16="http://schemas.microsoft.com/office/drawing/2014/main" id="{773B8896-0DC4-8062-39C1-A5842DE854A3}"/>
                </a:ext>
              </a:extLst>
            </p:cNvPr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2128;p84">
              <a:extLst>
                <a:ext uri="{FF2B5EF4-FFF2-40B4-BE49-F238E27FC236}">
                  <a16:creationId xmlns:a16="http://schemas.microsoft.com/office/drawing/2014/main" id="{62D5F74F-EEFB-CDCB-F22A-044C43A57C9A}"/>
                </a:ext>
              </a:extLst>
            </p:cNvPr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2129;p84">
              <a:extLst>
                <a:ext uri="{FF2B5EF4-FFF2-40B4-BE49-F238E27FC236}">
                  <a16:creationId xmlns:a16="http://schemas.microsoft.com/office/drawing/2014/main" id="{B954439D-56AE-4416-1502-25B2B66C3EB7}"/>
                </a:ext>
              </a:extLst>
            </p:cNvPr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2130;p84">
              <a:extLst>
                <a:ext uri="{FF2B5EF4-FFF2-40B4-BE49-F238E27FC236}">
                  <a16:creationId xmlns:a16="http://schemas.microsoft.com/office/drawing/2014/main" id="{B057D643-1650-D14B-7268-275658442292}"/>
                </a:ext>
              </a:extLst>
            </p:cNvPr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2131;p84">
              <a:extLst>
                <a:ext uri="{FF2B5EF4-FFF2-40B4-BE49-F238E27FC236}">
                  <a16:creationId xmlns:a16="http://schemas.microsoft.com/office/drawing/2014/main" id="{81FD1AEA-5305-C100-9A43-5E3CBD769312}"/>
                </a:ext>
              </a:extLst>
            </p:cNvPr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2132;p84">
              <a:extLst>
                <a:ext uri="{FF2B5EF4-FFF2-40B4-BE49-F238E27FC236}">
                  <a16:creationId xmlns:a16="http://schemas.microsoft.com/office/drawing/2014/main" id="{E7E47A5A-2EAC-1EC6-E76D-97CA269C9341}"/>
                </a:ext>
              </a:extLst>
            </p:cNvPr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2133;p84">
              <a:extLst>
                <a:ext uri="{FF2B5EF4-FFF2-40B4-BE49-F238E27FC236}">
                  <a16:creationId xmlns:a16="http://schemas.microsoft.com/office/drawing/2014/main" id="{97B1F512-5CCE-30F2-7749-E2C5056ACCF7}"/>
                </a:ext>
              </a:extLst>
            </p:cNvPr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2134;p84">
              <a:extLst>
                <a:ext uri="{FF2B5EF4-FFF2-40B4-BE49-F238E27FC236}">
                  <a16:creationId xmlns:a16="http://schemas.microsoft.com/office/drawing/2014/main" id="{7FB498A2-86CF-46F5-AE5D-8A85303460F4}"/>
                </a:ext>
              </a:extLst>
            </p:cNvPr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2135;p84">
              <a:extLst>
                <a:ext uri="{FF2B5EF4-FFF2-40B4-BE49-F238E27FC236}">
                  <a16:creationId xmlns:a16="http://schemas.microsoft.com/office/drawing/2014/main" id="{FD462C69-C4BA-AD61-6F6B-052E5F294BCA}"/>
                </a:ext>
              </a:extLst>
            </p:cNvPr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2136;p84">
              <a:extLst>
                <a:ext uri="{FF2B5EF4-FFF2-40B4-BE49-F238E27FC236}">
                  <a16:creationId xmlns:a16="http://schemas.microsoft.com/office/drawing/2014/main" id="{D21C8A4B-FE18-CB41-FF23-267FAC310243}"/>
                </a:ext>
              </a:extLst>
            </p:cNvPr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2137;p84">
              <a:extLst>
                <a:ext uri="{FF2B5EF4-FFF2-40B4-BE49-F238E27FC236}">
                  <a16:creationId xmlns:a16="http://schemas.microsoft.com/office/drawing/2014/main" id="{CE7FB5B7-42C3-E947-60A5-DA07A182FF94}"/>
                </a:ext>
              </a:extLst>
            </p:cNvPr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2138;p84">
              <a:extLst>
                <a:ext uri="{FF2B5EF4-FFF2-40B4-BE49-F238E27FC236}">
                  <a16:creationId xmlns:a16="http://schemas.microsoft.com/office/drawing/2014/main" id="{B2C191AB-F023-F1E2-044E-8B2F47FA3ECD}"/>
                </a:ext>
              </a:extLst>
            </p:cNvPr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2139;p84">
              <a:extLst>
                <a:ext uri="{FF2B5EF4-FFF2-40B4-BE49-F238E27FC236}">
                  <a16:creationId xmlns:a16="http://schemas.microsoft.com/office/drawing/2014/main" id="{6374DF55-1457-6CAB-6293-7A42EF28A849}"/>
                </a:ext>
              </a:extLst>
            </p:cNvPr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2140;p84">
              <a:extLst>
                <a:ext uri="{FF2B5EF4-FFF2-40B4-BE49-F238E27FC236}">
                  <a16:creationId xmlns:a16="http://schemas.microsoft.com/office/drawing/2014/main" id="{19B3F3C0-CA94-EB1F-4151-C9C85DB6E490}"/>
                </a:ext>
              </a:extLst>
            </p:cNvPr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2141;p84">
              <a:extLst>
                <a:ext uri="{FF2B5EF4-FFF2-40B4-BE49-F238E27FC236}">
                  <a16:creationId xmlns:a16="http://schemas.microsoft.com/office/drawing/2014/main" id="{C43C6B75-540C-3487-B4F0-A485BD87D60D}"/>
                </a:ext>
              </a:extLst>
            </p:cNvPr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2142;p84">
              <a:extLst>
                <a:ext uri="{FF2B5EF4-FFF2-40B4-BE49-F238E27FC236}">
                  <a16:creationId xmlns:a16="http://schemas.microsoft.com/office/drawing/2014/main" id="{0DCEA074-4711-B343-BF5D-4319256F4C65}"/>
                </a:ext>
              </a:extLst>
            </p:cNvPr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2143;p84">
              <a:extLst>
                <a:ext uri="{FF2B5EF4-FFF2-40B4-BE49-F238E27FC236}">
                  <a16:creationId xmlns:a16="http://schemas.microsoft.com/office/drawing/2014/main" id="{976AC2B7-95F5-4C02-D78F-70F4DE9140AD}"/>
                </a:ext>
              </a:extLst>
            </p:cNvPr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2144;p84">
              <a:extLst>
                <a:ext uri="{FF2B5EF4-FFF2-40B4-BE49-F238E27FC236}">
                  <a16:creationId xmlns:a16="http://schemas.microsoft.com/office/drawing/2014/main" id="{ECD077E5-9733-D477-BA37-8161B5B1321E}"/>
                </a:ext>
              </a:extLst>
            </p:cNvPr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2145;p84">
              <a:extLst>
                <a:ext uri="{FF2B5EF4-FFF2-40B4-BE49-F238E27FC236}">
                  <a16:creationId xmlns:a16="http://schemas.microsoft.com/office/drawing/2014/main" id="{965DD249-B292-E84B-BD55-9ECD7734A8D3}"/>
                </a:ext>
              </a:extLst>
            </p:cNvPr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2146;p84">
              <a:extLst>
                <a:ext uri="{FF2B5EF4-FFF2-40B4-BE49-F238E27FC236}">
                  <a16:creationId xmlns:a16="http://schemas.microsoft.com/office/drawing/2014/main" id="{C9221E86-489B-4ACC-350B-4772CFD333E1}"/>
                </a:ext>
              </a:extLst>
            </p:cNvPr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2147;p84">
              <a:extLst>
                <a:ext uri="{FF2B5EF4-FFF2-40B4-BE49-F238E27FC236}">
                  <a16:creationId xmlns:a16="http://schemas.microsoft.com/office/drawing/2014/main" id="{A1A7809A-1D08-81FA-F755-8FA6D1DF6494}"/>
                </a:ext>
              </a:extLst>
            </p:cNvPr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2148;p84">
              <a:extLst>
                <a:ext uri="{FF2B5EF4-FFF2-40B4-BE49-F238E27FC236}">
                  <a16:creationId xmlns:a16="http://schemas.microsoft.com/office/drawing/2014/main" id="{C349F689-9E9C-FCCB-A2DF-5CC9F9E931B7}"/>
                </a:ext>
              </a:extLst>
            </p:cNvPr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2149;p84">
              <a:extLst>
                <a:ext uri="{FF2B5EF4-FFF2-40B4-BE49-F238E27FC236}">
                  <a16:creationId xmlns:a16="http://schemas.microsoft.com/office/drawing/2014/main" id="{FA6FF3A8-89F4-5F20-8B64-30B7F96AB736}"/>
                </a:ext>
              </a:extLst>
            </p:cNvPr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2150;p84">
              <a:extLst>
                <a:ext uri="{FF2B5EF4-FFF2-40B4-BE49-F238E27FC236}">
                  <a16:creationId xmlns:a16="http://schemas.microsoft.com/office/drawing/2014/main" id="{9848F522-8607-EACD-AB48-169001370232}"/>
                </a:ext>
              </a:extLst>
            </p:cNvPr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2151;p84">
              <a:extLst>
                <a:ext uri="{FF2B5EF4-FFF2-40B4-BE49-F238E27FC236}">
                  <a16:creationId xmlns:a16="http://schemas.microsoft.com/office/drawing/2014/main" id="{4CEE9A64-A02C-BCAB-AAB0-1508CE3EAB26}"/>
                </a:ext>
              </a:extLst>
            </p:cNvPr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2152;p84">
              <a:extLst>
                <a:ext uri="{FF2B5EF4-FFF2-40B4-BE49-F238E27FC236}">
                  <a16:creationId xmlns:a16="http://schemas.microsoft.com/office/drawing/2014/main" id="{086ACDB4-2AE1-1316-B0DB-03DDE0349BBD}"/>
                </a:ext>
              </a:extLst>
            </p:cNvPr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2153;p84">
              <a:extLst>
                <a:ext uri="{FF2B5EF4-FFF2-40B4-BE49-F238E27FC236}">
                  <a16:creationId xmlns:a16="http://schemas.microsoft.com/office/drawing/2014/main" id="{A0E5187E-4582-DD11-276E-779B3D377573}"/>
                </a:ext>
              </a:extLst>
            </p:cNvPr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2154;p84">
              <a:extLst>
                <a:ext uri="{FF2B5EF4-FFF2-40B4-BE49-F238E27FC236}">
                  <a16:creationId xmlns:a16="http://schemas.microsoft.com/office/drawing/2014/main" id="{626B8760-2339-A329-A8A3-4E9A511D2EB1}"/>
                </a:ext>
              </a:extLst>
            </p:cNvPr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2155;p84">
              <a:extLst>
                <a:ext uri="{FF2B5EF4-FFF2-40B4-BE49-F238E27FC236}">
                  <a16:creationId xmlns:a16="http://schemas.microsoft.com/office/drawing/2014/main" id="{A8EE4C78-9E73-E207-8DFB-FD5F2BCB8A69}"/>
                </a:ext>
              </a:extLst>
            </p:cNvPr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2156;p84">
              <a:extLst>
                <a:ext uri="{FF2B5EF4-FFF2-40B4-BE49-F238E27FC236}">
                  <a16:creationId xmlns:a16="http://schemas.microsoft.com/office/drawing/2014/main" id="{D57F82B9-2523-4D4D-3AD1-2D849DCA582C}"/>
                </a:ext>
              </a:extLst>
            </p:cNvPr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2157;p84">
              <a:extLst>
                <a:ext uri="{FF2B5EF4-FFF2-40B4-BE49-F238E27FC236}">
                  <a16:creationId xmlns:a16="http://schemas.microsoft.com/office/drawing/2014/main" id="{CF3A8D4E-7EF1-858E-AFDB-0181A8CD0965}"/>
                </a:ext>
              </a:extLst>
            </p:cNvPr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2158;p84">
              <a:extLst>
                <a:ext uri="{FF2B5EF4-FFF2-40B4-BE49-F238E27FC236}">
                  <a16:creationId xmlns:a16="http://schemas.microsoft.com/office/drawing/2014/main" id="{11EA5CF1-2BA3-A8C4-B0DE-CD4108037BD8}"/>
                </a:ext>
              </a:extLst>
            </p:cNvPr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2159;p84">
              <a:extLst>
                <a:ext uri="{FF2B5EF4-FFF2-40B4-BE49-F238E27FC236}">
                  <a16:creationId xmlns:a16="http://schemas.microsoft.com/office/drawing/2014/main" id="{96309C3C-8EE9-841F-7B07-F5B09D9FD1EA}"/>
                </a:ext>
              </a:extLst>
            </p:cNvPr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2160;p84">
              <a:extLst>
                <a:ext uri="{FF2B5EF4-FFF2-40B4-BE49-F238E27FC236}">
                  <a16:creationId xmlns:a16="http://schemas.microsoft.com/office/drawing/2014/main" id="{67AEE460-5FF3-2F9F-F02F-8B74C70B2C30}"/>
                </a:ext>
              </a:extLst>
            </p:cNvPr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2161;p84">
              <a:extLst>
                <a:ext uri="{FF2B5EF4-FFF2-40B4-BE49-F238E27FC236}">
                  <a16:creationId xmlns:a16="http://schemas.microsoft.com/office/drawing/2014/main" id="{213E6726-E70E-F79C-ECD3-9012424E9FB1}"/>
                </a:ext>
              </a:extLst>
            </p:cNvPr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2162;p84">
              <a:extLst>
                <a:ext uri="{FF2B5EF4-FFF2-40B4-BE49-F238E27FC236}">
                  <a16:creationId xmlns:a16="http://schemas.microsoft.com/office/drawing/2014/main" id="{55ACC606-513C-6E0C-916B-4433E66088C6}"/>
                </a:ext>
              </a:extLst>
            </p:cNvPr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2163;p84">
              <a:extLst>
                <a:ext uri="{FF2B5EF4-FFF2-40B4-BE49-F238E27FC236}">
                  <a16:creationId xmlns:a16="http://schemas.microsoft.com/office/drawing/2014/main" id="{80D4A9F3-9644-BE00-DC62-54F529B8BC14}"/>
                </a:ext>
              </a:extLst>
            </p:cNvPr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2164;p84">
              <a:extLst>
                <a:ext uri="{FF2B5EF4-FFF2-40B4-BE49-F238E27FC236}">
                  <a16:creationId xmlns:a16="http://schemas.microsoft.com/office/drawing/2014/main" id="{C09DF1E9-9822-D65C-D74E-3B841F27B16F}"/>
                </a:ext>
              </a:extLst>
            </p:cNvPr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2165;p84">
              <a:extLst>
                <a:ext uri="{FF2B5EF4-FFF2-40B4-BE49-F238E27FC236}">
                  <a16:creationId xmlns:a16="http://schemas.microsoft.com/office/drawing/2014/main" id="{8EFE8B62-B206-1953-1366-A2FCB94FBAF9}"/>
                </a:ext>
              </a:extLst>
            </p:cNvPr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2166;p84">
              <a:extLst>
                <a:ext uri="{FF2B5EF4-FFF2-40B4-BE49-F238E27FC236}">
                  <a16:creationId xmlns:a16="http://schemas.microsoft.com/office/drawing/2014/main" id="{EF72F6B0-911D-B5CA-AA23-952858619AA5}"/>
                </a:ext>
              </a:extLst>
            </p:cNvPr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2167;p84">
              <a:extLst>
                <a:ext uri="{FF2B5EF4-FFF2-40B4-BE49-F238E27FC236}">
                  <a16:creationId xmlns:a16="http://schemas.microsoft.com/office/drawing/2014/main" id="{C61B70DA-D712-6F5F-6513-44B3F32D6073}"/>
                </a:ext>
              </a:extLst>
            </p:cNvPr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2168;p84">
              <a:extLst>
                <a:ext uri="{FF2B5EF4-FFF2-40B4-BE49-F238E27FC236}">
                  <a16:creationId xmlns:a16="http://schemas.microsoft.com/office/drawing/2014/main" id="{19E47B0D-FC04-1A21-80BE-1CC30F0D1F3F}"/>
                </a:ext>
              </a:extLst>
            </p:cNvPr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2169;p84">
              <a:extLst>
                <a:ext uri="{FF2B5EF4-FFF2-40B4-BE49-F238E27FC236}">
                  <a16:creationId xmlns:a16="http://schemas.microsoft.com/office/drawing/2014/main" id="{80B0FB96-F3D7-A86D-07A7-36698E7E7CE4}"/>
                </a:ext>
              </a:extLst>
            </p:cNvPr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2170;p84">
              <a:extLst>
                <a:ext uri="{FF2B5EF4-FFF2-40B4-BE49-F238E27FC236}">
                  <a16:creationId xmlns:a16="http://schemas.microsoft.com/office/drawing/2014/main" id="{5181B72E-9462-66E9-E2D6-DC97BFEF4D0E}"/>
                </a:ext>
              </a:extLst>
            </p:cNvPr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2171;p84">
              <a:extLst>
                <a:ext uri="{FF2B5EF4-FFF2-40B4-BE49-F238E27FC236}">
                  <a16:creationId xmlns:a16="http://schemas.microsoft.com/office/drawing/2014/main" id="{8CE54FFB-EA95-9EE7-9925-66556A991A56}"/>
                </a:ext>
              </a:extLst>
            </p:cNvPr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2172;p84">
              <a:extLst>
                <a:ext uri="{FF2B5EF4-FFF2-40B4-BE49-F238E27FC236}">
                  <a16:creationId xmlns:a16="http://schemas.microsoft.com/office/drawing/2014/main" id="{57772BA9-2FF9-EE08-693B-1E7D5A136D91}"/>
                </a:ext>
              </a:extLst>
            </p:cNvPr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2173;p84">
              <a:extLst>
                <a:ext uri="{FF2B5EF4-FFF2-40B4-BE49-F238E27FC236}">
                  <a16:creationId xmlns:a16="http://schemas.microsoft.com/office/drawing/2014/main" id="{B6405E9B-ACB5-0100-741A-45B6C351B643}"/>
                </a:ext>
              </a:extLst>
            </p:cNvPr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2174;p84">
              <a:extLst>
                <a:ext uri="{FF2B5EF4-FFF2-40B4-BE49-F238E27FC236}">
                  <a16:creationId xmlns:a16="http://schemas.microsoft.com/office/drawing/2014/main" id="{1305CCA3-40C7-0465-33F4-D060ED4B5D78}"/>
                </a:ext>
              </a:extLst>
            </p:cNvPr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2175;p84">
              <a:extLst>
                <a:ext uri="{FF2B5EF4-FFF2-40B4-BE49-F238E27FC236}">
                  <a16:creationId xmlns:a16="http://schemas.microsoft.com/office/drawing/2014/main" id="{3D652AAA-1197-0269-583E-77F065EEF166}"/>
                </a:ext>
              </a:extLst>
            </p:cNvPr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2176;p84">
              <a:extLst>
                <a:ext uri="{FF2B5EF4-FFF2-40B4-BE49-F238E27FC236}">
                  <a16:creationId xmlns:a16="http://schemas.microsoft.com/office/drawing/2014/main" id="{D3B8B4AC-D4AA-574F-7640-E15CA333E522}"/>
                </a:ext>
              </a:extLst>
            </p:cNvPr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2177;p84">
              <a:extLst>
                <a:ext uri="{FF2B5EF4-FFF2-40B4-BE49-F238E27FC236}">
                  <a16:creationId xmlns:a16="http://schemas.microsoft.com/office/drawing/2014/main" id="{D8C4E89C-87E1-9D5D-0AAC-F7221B97F2D8}"/>
                </a:ext>
              </a:extLst>
            </p:cNvPr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2178;p84">
              <a:extLst>
                <a:ext uri="{FF2B5EF4-FFF2-40B4-BE49-F238E27FC236}">
                  <a16:creationId xmlns:a16="http://schemas.microsoft.com/office/drawing/2014/main" id="{0B7ABB50-F052-2712-B74A-8CC376E42AD1}"/>
                </a:ext>
              </a:extLst>
            </p:cNvPr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2179;p84">
              <a:extLst>
                <a:ext uri="{FF2B5EF4-FFF2-40B4-BE49-F238E27FC236}">
                  <a16:creationId xmlns:a16="http://schemas.microsoft.com/office/drawing/2014/main" id="{7B49C98B-E64E-8BFD-2393-2B3A07765605}"/>
                </a:ext>
              </a:extLst>
            </p:cNvPr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2180;p84">
              <a:extLst>
                <a:ext uri="{FF2B5EF4-FFF2-40B4-BE49-F238E27FC236}">
                  <a16:creationId xmlns:a16="http://schemas.microsoft.com/office/drawing/2014/main" id="{3D047EE9-6E76-C2D7-333E-57D4308A66A1}"/>
                </a:ext>
              </a:extLst>
            </p:cNvPr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2181;p84">
              <a:extLst>
                <a:ext uri="{FF2B5EF4-FFF2-40B4-BE49-F238E27FC236}">
                  <a16:creationId xmlns:a16="http://schemas.microsoft.com/office/drawing/2014/main" id="{0A82B8F6-9AEB-70EE-54CE-9C3809061F03}"/>
                </a:ext>
              </a:extLst>
            </p:cNvPr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2182;p84">
              <a:extLst>
                <a:ext uri="{FF2B5EF4-FFF2-40B4-BE49-F238E27FC236}">
                  <a16:creationId xmlns:a16="http://schemas.microsoft.com/office/drawing/2014/main" id="{4D8AECC5-D8E9-E208-4995-50312AFDDDE0}"/>
                </a:ext>
              </a:extLst>
            </p:cNvPr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2183;p84">
              <a:extLst>
                <a:ext uri="{FF2B5EF4-FFF2-40B4-BE49-F238E27FC236}">
                  <a16:creationId xmlns:a16="http://schemas.microsoft.com/office/drawing/2014/main" id="{DAD750E8-0203-8311-1BD5-45B106FCDFBF}"/>
                </a:ext>
              </a:extLst>
            </p:cNvPr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2184;p84">
              <a:extLst>
                <a:ext uri="{FF2B5EF4-FFF2-40B4-BE49-F238E27FC236}">
                  <a16:creationId xmlns:a16="http://schemas.microsoft.com/office/drawing/2014/main" id="{14C0E64D-F998-2DA0-C41F-2C5B12171698}"/>
                </a:ext>
              </a:extLst>
            </p:cNvPr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2185;p84">
              <a:extLst>
                <a:ext uri="{FF2B5EF4-FFF2-40B4-BE49-F238E27FC236}">
                  <a16:creationId xmlns:a16="http://schemas.microsoft.com/office/drawing/2014/main" id="{249C2C93-3789-27C4-AEA0-CEFD56DD7489}"/>
                </a:ext>
              </a:extLst>
            </p:cNvPr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2186;p84">
              <a:extLst>
                <a:ext uri="{FF2B5EF4-FFF2-40B4-BE49-F238E27FC236}">
                  <a16:creationId xmlns:a16="http://schemas.microsoft.com/office/drawing/2014/main" id="{287139FC-D88D-BDBE-E713-04B409E039F4}"/>
                </a:ext>
              </a:extLst>
            </p:cNvPr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2187;p84">
              <a:extLst>
                <a:ext uri="{FF2B5EF4-FFF2-40B4-BE49-F238E27FC236}">
                  <a16:creationId xmlns:a16="http://schemas.microsoft.com/office/drawing/2014/main" id="{1550231D-5F08-5C90-B148-CC6EA8796E3C}"/>
                </a:ext>
              </a:extLst>
            </p:cNvPr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2188;p84">
              <a:extLst>
                <a:ext uri="{FF2B5EF4-FFF2-40B4-BE49-F238E27FC236}">
                  <a16:creationId xmlns:a16="http://schemas.microsoft.com/office/drawing/2014/main" id="{29FF247F-19C6-67CF-A7D3-BECDEB966F10}"/>
                </a:ext>
              </a:extLst>
            </p:cNvPr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2189;p84">
              <a:extLst>
                <a:ext uri="{FF2B5EF4-FFF2-40B4-BE49-F238E27FC236}">
                  <a16:creationId xmlns:a16="http://schemas.microsoft.com/office/drawing/2014/main" id="{68E941CF-9820-6026-D558-1917D8BA9CFA}"/>
                </a:ext>
              </a:extLst>
            </p:cNvPr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2190;p84">
              <a:extLst>
                <a:ext uri="{FF2B5EF4-FFF2-40B4-BE49-F238E27FC236}">
                  <a16:creationId xmlns:a16="http://schemas.microsoft.com/office/drawing/2014/main" id="{52A3C263-04D1-82B6-D613-AE3CBC2B242D}"/>
                </a:ext>
              </a:extLst>
            </p:cNvPr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2191;p84">
              <a:extLst>
                <a:ext uri="{FF2B5EF4-FFF2-40B4-BE49-F238E27FC236}">
                  <a16:creationId xmlns:a16="http://schemas.microsoft.com/office/drawing/2014/main" id="{36192001-4D77-F615-F09D-BBF74F4497E8}"/>
                </a:ext>
              </a:extLst>
            </p:cNvPr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2192;p84">
              <a:extLst>
                <a:ext uri="{FF2B5EF4-FFF2-40B4-BE49-F238E27FC236}">
                  <a16:creationId xmlns:a16="http://schemas.microsoft.com/office/drawing/2014/main" id="{00184E74-AFD4-2926-80BE-10D3ED6E1B18}"/>
                </a:ext>
              </a:extLst>
            </p:cNvPr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2193;p84">
              <a:extLst>
                <a:ext uri="{FF2B5EF4-FFF2-40B4-BE49-F238E27FC236}">
                  <a16:creationId xmlns:a16="http://schemas.microsoft.com/office/drawing/2014/main" id="{7D9C2F4F-111B-AEB1-B288-EC1777033781}"/>
                </a:ext>
              </a:extLst>
            </p:cNvPr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2194;p84">
              <a:extLst>
                <a:ext uri="{FF2B5EF4-FFF2-40B4-BE49-F238E27FC236}">
                  <a16:creationId xmlns:a16="http://schemas.microsoft.com/office/drawing/2014/main" id="{5F96E1F3-A68B-D252-D382-05B100A9CEAA}"/>
                </a:ext>
              </a:extLst>
            </p:cNvPr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2195;p84">
              <a:extLst>
                <a:ext uri="{FF2B5EF4-FFF2-40B4-BE49-F238E27FC236}">
                  <a16:creationId xmlns:a16="http://schemas.microsoft.com/office/drawing/2014/main" id="{F8423D37-D18E-D1B7-FC3B-202D481F572B}"/>
                </a:ext>
              </a:extLst>
            </p:cNvPr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2196;p84">
              <a:extLst>
                <a:ext uri="{FF2B5EF4-FFF2-40B4-BE49-F238E27FC236}">
                  <a16:creationId xmlns:a16="http://schemas.microsoft.com/office/drawing/2014/main" id="{AB16CF88-4EB4-9C18-AA7A-3A6AE0CF9A57}"/>
                </a:ext>
              </a:extLst>
            </p:cNvPr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2197;p84">
              <a:extLst>
                <a:ext uri="{FF2B5EF4-FFF2-40B4-BE49-F238E27FC236}">
                  <a16:creationId xmlns:a16="http://schemas.microsoft.com/office/drawing/2014/main" id="{95A71213-AB04-39E7-E00F-D8EFE0C53BDD}"/>
                </a:ext>
              </a:extLst>
            </p:cNvPr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2198;p84">
              <a:extLst>
                <a:ext uri="{FF2B5EF4-FFF2-40B4-BE49-F238E27FC236}">
                  <a16:creationId xmlns:a16="http://schemas.microsoft.com/office/drawing/2014/main" id="{F1E07AA0-0FC5-F51F-6861-E55A4E89F5CF}"/>
                </a:ext>
              </a:extLst>
            </p:cNvPr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2199;p84">
              <a:extLst>
                <a:ext uri="{FF2B5EF4-FFF2-40B4-BE49-F238E27FC236}">
                  <a16:creationId xmlns:a16="http://schemas.microsoft.com/office/drawing/2014/main" id="{69A3B792-C453-412E-0C67-6FD2DCDFACCE}"/>
                </a:ext>
              </a:extLst>
            </p:cNvPr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2200;p84">
              <a:extLst>
                <a:ext uri="{FF2B5EF4-FFF2-40B4-BE49-F238E27FC236}">
                  <a16:creationId xmlns:a16="http://schemas.microsoft.com/office/drawing/2014/main" id="{0FE731F5-6085-4ADF-FAF4-1DBFEC1F1E62}"/>
                </a:ext>
              </a:extLst>
            </p:cNvPr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2201;p84">
              <a:extLst>
                <a:ext uri="{FF2B5EF4-FFF2-40B4-BE49-F238E27FC236}">
                  <a16:creationId xmlns:a16="http://schemas.microsoft.com/office/drawing/2014/main" id="{6AE971A0-7F56-6D59-5610-038B5EFF40F6}"/>
                </a:ext>
              </a:extLst>
            </p:cNvPr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2202;p84">
              <a:extLst>
                <a:ext uri="{FF2B5EF4-FFF2-40B4-BE49-F238E27FC236}">
                  <a16:creationId xmlns:a16="http://schemas.microsoft.com/office/drawing/2014/main" id="{11B1DACD-1B0D-C374-393A-B80D76736E2E}"/>
                </a:ext>
              </a:extLst>
            </p:cNvPr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2203;p84">
              <a:extLst>
                <a:ext uri="{FF2B5EF4-FFF2-40B4-BE49-F238E27FC236}">
                  <a16:creationId xmlns:a16="http://schemas.microsoft.com/office/drawing/2014/main" id="{026CDC4E-B8DB-AB41-B5AD-C725F23FCA15}"/>
                </a:ext>
              </a:extLst>
            </p:cNvPr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2204;p84">
              <a:extLst>
                <a:ext uri="{FF2B5EF4-FFF2-40B4-BE49-F238E27FC236}">
                  <a16:creationId xmlns:a16="http://schemas.microsoft.com/office/drawing/2014/main" id="{F8FEF754-1DF9-2661-504A-ACE142BD4B08}"/>
                </a:ext>
              </a:extLst>
            </p:cNvPr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2205;p84">
              <a:extLst>
                <a:ext uri="{FF2B5EF4-FFF2-40B4-BE49-F238E27FC236}">
                  <a16:creationId xmlns:a16="http://schemas.microsoft.com/office/drawing/2014/main" id="{3BF6607C-7293-6E2F-137B-83F44BC47071}"/>
                </a:ext>
              </a:extLst>
            </p:cNvPr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2206;p84">
              <a:extLst>
                <a:ext uri="{FF2B5EF4-FFF2-40B4-BE49-F238E27FC236}">
                  <a16:creationId xmlns:a16="http://schemas.microsoft.com/office/drawing/2014/main" id="{54BA5EF4-3EE8-D75F-818B-E738C524A909}"/>
                </a:ext>
              </a:extLst>
            </p:cNvPr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2207;p84">
              <a:extLst>
                <a:ext uri="{FF2B5EF4-FFF2-40B4-BE49-F238E27FC236}">
                  <a16:creationId xmlns:a16="http://schemas.microsoft.com/office/drawing/2014/main" id="{20A8AE81-D19E-887D-198F-60815937C4F6}"/>
                </a:ext>
              </a:extLst>
            </p:cNvPr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2208;p84">
              <a:extLst>
                <a:ext uri="{FF2B5EF4-FFF2-40B4-BE49-F238E27FC236}">
                  <a16:creationId xmlns:a16="http://schemas.microsoft.com/office/drawing/2014/main" id="{362667FC-D855-FE0B-07C7-27D6357A776B}"/>
                </a:ext>
              </a:extLst>
            </p:cNvPr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2209;p84">
              <a:extLst>
                <a:ext uri="{FF2B5EF4-FFF2-40B4-BE49-F238E27FC236}">
                  <a16:creationId xmlns:a16="http://schemas.microsoft.com/office/drawing/2014/main" id="{7BEA1B28-C68E-0726-C934-A3E232719F7E}"/>
                </a:ext>
              </a:extLst>
            </p:cNvPr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2210;p84">
              <a:extLst>
                <a:ext uri="{FF2B5EF4-FFF2-40B4-BE49-F238E27FC236}">
                  <a16:creationId xmlns:a16="http://schemas.microsoft.com/office/drawing/2014/main" id="{C8F2CA29-7323-2AFD-E9F6-E772BE853C0D}"/>
                </a:ext>
              </a:extLst>
            </p:cNvPr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2211;p84">
              <a:extLst>
                <a:ext uri="{FF2B5EF4-FFF2-40B4-BE49-F238E27FC236}">
                  <a16:creationId xmlns:a16="http://schemas.microsoft.com/office/drawing/2014/main" id="{001FA76A-930C-99E1-2FD2-71F779B6BE35}"/>
                </a:ext>
              </a:extLst>
            </p:cNvPr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2212;p84">
              <a:extLst>
                <a:ext uri="{FF2B5EF4-FFF2-40B4-BE49-F238E27FC236}">
                  <a16:creationId xmlns:a16="http://schemas.microsoft.com/office/drawing/2014/main" id="{7880E66C-0EF2-D59F-D297-8FCA3D316D57}"/>
                </a:ext>
              </a:extLst>
            </p:cNvPr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2213;p84">
              <a:extLst>
                <a:ext uri="{FF2B5EF4-FFF2-40B4-BE49-F238E27FC236}">
                  <a16:creationId xmlns:a16="http://schemas.microsoft.com/office/drawing/2014/main" id="{2DF4C090-335A-3F18-EC7C-A89B7B90EA4B}"/>
                </a:ext>
              </a:extLst>
            </p:cNvPr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2214;p84">
              <a:extLst>
                <a:ext uri="{FF2B5EF4-FFF2-40B4-BE49-F238E27FC236}">
                  <a16:creationId xmlns:a16="http://schemas.microsoft.com/office/drawing/2014/main" id="{B908041C-F1ED-90BA-67E3-469A341745EA}"/>
                </a:ext>
              </a:extLst>
            </p:cNvPr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2215;p84">
              <a:extLst>
                <a:ext uri="{FF2B5EF4-FFF2-40B4-BE49-F238E27FC236}">
                  <a16:creationId xmlns:a16="http://schemas.microsoft.com/office/drawing/2014/main" id="{DC1937E7-DF54-F8C5-6A33-3DF1D0D26005}"/>
                </a:ext>
              </a:extLst>
            </p:cNvPr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2216;p84">
              <a:extLst>
                <a:ext uri="{FF2B5EF4-FFF2-40B4-BE49-F238E27FC236}">
                  <a16:creationId xmlns:a16="http://schemas.microsoft.com/office/drawing/2014/main" id="{2ED673F7-AD15-7DBD-4C73-C11B24DC46AE}"/>
                </a:ext>
              </a:extLst>
            </p:cNvPr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2217;p84">
              <a:extLst>
                <a:ext uri="{FF2B5EF4-FFF2-40B4-BE49-F238E27FC236}">
                  <a16:creationId xmlns:a16="http://schemas.microsoft.com/office/drawing/2014/main" id="{8EEB29A8-9004-DAC1-4F28-70D3B578CF7A}"/>
                </a:ext>
              </a:extLst>
            </p:cNvPr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2218;p84">
              <a:extLst>
                <a:ext uri="{FF2B5EF4-FFF2-40B4-BE49-F238E27FC236}">
                  <a16:creationId xmlns:a16="http://schemas.microsoft.com/office/drawing/2014/main" id="{8A91A1DC-3B8D-6EC3-3797-6989696B2D12}"/>
                </a:ext>
              </a:extLst>
            </p:cNvPr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2219;p84">
              <a:extLst>
                <a:ext uri="{FF2B5EF4-FFF2-40B4-BE49-F238E27FC236}">
                  <a16:creationId xmlns:a16="http://schemas.microsoft.com/office/drawing/2014/main" id="{633BEDA3-44F7-3095-0B59-3B40F4F04FA0}"/>
                </a:ext>
              </a:extLst>
            </p:cNvPr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2220;p84">
              <a:extLst>
                <a:ext uri="{FF2B5EF4-FFF2-40B4-BE49-F238E27FC236}">
                  <a16:creationId xmlns:a16="http://schemas.microsoft.com/office/drawing/2014/main" id="{00B552AC-ED46-B896-CDD4-ACB81FBA1229}"/>
                </a:ext>
              </a:extLst>
            </p:cNvPr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2221;p84">
              <a:extLst>
                <a:ext uri="{FF2B5EF4-FFF2-40B4-BE49-F238E27FC236}">
                  <a16:creationId xmlns:a16="http://schemas.microsoft.com/office/drawing/2014/main" id="{27A825BE-8146-BEB0-AA8E-ED2A4E490E5A}"/>
                </a:ext>
              </a:extLst>
            </p:cNvPr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2222;p84">
              <a:extLst>
                <a:ext uri="{FF2B5EF4-FFF2-40B4-BE49-F238E27FC236}">
                  <a16:creationId xmlns:a16="http://schemas.microsoft.com/office/drawing/2014/main" id="{461070E2-52A6-4D42-FE9D-ED19AE7B6B28}"/>
                </a:ext>
              </a:extLst>
            </p:cNvPr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2223;p84">
              <a:extLst>
                <a:ext uri="{FF2B5EF4-FFF2-40B4-BE49-F238E27FC236}">
                  <a16:creationId xmlns:a16="http://schemas.microsoft.com/office/drawing/2014/main" id="{6756A8A5-3546-73AE-D1D2-B3EA342A709F}"/>
                </a:ext>
              </a:extLst>
            </p:cNvPr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2224;p84">
              <a:extLst>
                <a:ext uri="{FF2B5EF4-FFF2-40B4-BE49-F238E27FC236}">
                  <a16:creationId xmlns:a16="http://schemas.microsoft.com/office/drawing/2014/main" id="{71408084-A277-2FDC-1FDE-FEE8E06A13C8}"/>
                </a:ext>
              </a:extLst>
            </p:cNvPr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2225;p84">
              <a:extLst>
                <a:ext uri="{FF2B5EF4-FFF2-40B4-BE49-F238E27FC236}">
                  <a16:creationId xmlns:a16="http://schemas.microsoft.com/office/drawing/2014/main" id="{DC5AC0BE-DF6F-E694-93F5-2A6AAA3D8312}"/>
                </a:ext>
              </a:extLst>
            </p:cNvPr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2226;p84">
              <a:extLst>
                <a:ext uri="{FF2B5EF4-FFF2-40B4-BE49-F238E27FC236}">
                  <a16:creationId xmlns:a16="http://schemas.microsoft.com/office/drawing/2014/main" id="{A10FD068-6EFC-ED7C-399C-C4DC0D1A4942}"/>
                </a:ext>
              </a:extLst>
            </p:cNvPr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2227;p84">
              <a:extLst>
                <a:ext uri="{FF2B5EF4-FFF2-40B4-BE49-F238E27FC236}">
                  <a16:creationId xmlns:a16="http://schemas.microsoft.com/office/drawing/2014/main" id="{E26C4DE1-4B2F-7047-6DFD-8FC7026A66C5}"/>
                </a:ext>
              </a:extLst>
            </p:cNvPr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2228;p84">
              <a:extLst>
                <a:ext uri="{FF2B5EF4-FFF2-40B4-BE49-F238E27FC236}">
                  <a16:creationId xmlns:a16="http://schemas.microsoft.com/office/drawing/2014/main" id="{75FD3B2B-DC56-1C15-BC70-9FBCA66979CF}"/>
                </a:ext>
              </a:extLst>
            </p:cNvPr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2229;p84">
              <a:extLst>
                <a:ext uri="{FF2B5EF4-FFF2-40B4-BE49-F238E27FC236}">
                  <a16:creationId xmlns:a16="http://schemas.microsoft.com/office/drawing/2014/main" id="{DDEF69E0-65B1-AC52-BCD7-30F3928DB9C8}"/>
                </a:ext>
              </a:extLst>
            </p:cNvPr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2230;p84">
              <a:extLst>
                <a:ext uri="{FF2B5EF4-FFF2-40B4-BE49-F238E27FC236}">
                  <a16:creationId xmlns:a16="http://schemas.microsoft.com/office/drawing/2014/main" id="{F9851598-4D48-2809-5B4B-A231CE31C707}"/>
                </a:ext>
              </a:extLst>
            </p:cNvPr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2231;p84">
              <a:extLst>
                <a:ext uri="{FF2B5EF4-FFF2-40B4-BE49-F238E27FC236}">
                  <a16:creationId xmlns:a16="http://schemas.microsoft.com/office/drawing/2014/main" id="{D2B6F32F-EE7F-87F2-529E-B0F8D6A97369}"/>
                </a:ext>
              </a:extLst>
            </p:cNvPr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2232;p84">
              <a:extLst>
                <a:ext uri="{FF2B5EF4-FFF2-40B4-BE49-F238E27FC236}">
                  <a16:creationId xmlns:a16="http://schemas.microsoft.com/office/drawing/2014/main" id="{BEC093E6-CFC8-6822-4C8B-7B7392812F08}"/>
                </a:ext>
              </a:extLst>
            </p:cNvPr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2233;p84">
              <a:extLst>
                <a:ext uri="{FF2B5EF4-FFF2-40B4-BE49-F238E27FC236}">
                  <a16:creationId xmlns:a16="http://schemas.microsoft.com/office/drawing/2014/main" id="{0C4E3639-8B24-52E2-0F34-5F973C62EB7F}"/>
                </a:ext>
              </a:extLst>
            </p:cNvPr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2234;p84">
              <a:extLst>
                <a:ext uri="{FF2B5EF4-FFF2-40B4-BE49-F238E27FC236}">
                  <a16:creationId xmlns:a16="http://schemas.microsoft.com/office/drawing/2014/main" id="{82DA72E5-F671-6BC6-FCBC-CF96A3C1218C}"/>
                </a:ext>
              </a:extLst>
            </p:cNvPr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2235;p84">
              <a:extLst>
                <a:ext uri="{FF2B5EF4-FFF2-40B4-BE49-F238E27FC236}">
                  <a16:creationId xmlns:a16="http://schemas.microsoft.com/office/drawing/2014/main" id="{9B2A6A49-20FC-7FD1-3C91-63E68897CAD8}"/>
                </a:ext>
              </a:extLst>
            </p:cNvPr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2236;p84">
              <a:extLst>
                <a:ext uri="{FF2B5EF4-FFF2-40B4-BE49-F238E27FC236}">
                  <a16:creationId xmlns:a16="http://schemas.microsoft.com/office/drawing/2014/main" id="{8904295E-97DB-B79B-5BF3-0A0BD2888E18}"/>
                </a:ext>
              </a:extLst>
            </p:cNvPr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2237;p84">
              <a:extLst>
                <a:ext uri="{FF2B5EF4-FFF2-40B4-BE49-F238E27FC236}">
                  <a16:creationId xmlns:a16="http://schemas.microsoft.com/office/drawing/2014/main" id="{7940C0B7-737D-5464-BCAB-F06B2D5B551D}"/>
                </a:ext>
              </a:extLst>
            </p:cNvPr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2238;p84">
              <a:extLst>
                <a:ext uri="{FF2B5EF4-FFF2-40B4-BE49-F238E27FC236}">
                  <a16:creationId xmlns:a16="http://schemas.microsoft.com/office/drawing/2014/main" id="{8D9B07CE-74C7-F44B-F8D2-BAC2CBD3C027}"/>
                </a:ext>
              </a:extLst>
            </p:cNvPr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2239;p84">
              <a:extLst>
                <a:ext uri="{FF2B5EF4-FFF2-40B4-BE49-F238E27FC236}">
                  <a16:creationId xmlns:a16="http://schemas.microsoft.com/office/drawing/2014/main" id="{BB8C0D2B-0DEC-483B-C749-38A7CD03E130}"/>
                </a:ext>
              </a:extLst>
            </p:cNvPr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2240;p84">
              <a:extLst>
                <a:ext uri="{FF2B5EF4-FFF2-40B4-BE49-F238E27FC236}">
                  <a16:creationId xmlns:a16="http://schemas.microsoft.com/office/drawing/2014/main" id="{73B47515-FBDC-FFC3-008B-ED6E1A58ABC4}"/>
                </a:ext>
              </a:extLst>
            </p:cNvPr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2241;p84">
              <a:extLst>
                <a:ext uri="{FF2B5EF4-FFF2-40B4-BE49-F238E27FC236}">
                  <a16:creationId xmlns:a16="http://schemas.microsoft.com/office/drawing/2014/main" id="{0F1AE88F-FF2A-1964-FE70-EE40DCB4B9D0}"/>
                </a:ext>
              </a:extLst>
            </p:cNvPr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2242;p84">
              <a:extLst>
                <a:ext uri="{FF2B5EF4-FFF2-40B4-BE49-F238E27FC236}">
                  <a16:creationId xmlns:a16="http://schemas.microsoft.com/office/drawing/2014/main" id="{19A2CE33-8514-46D8-387C-73BA5560EBA0}"/>
                </a:ext>
              </a:extLst>
            </p:cNvPr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2243;p84">
              <a:extLst>
                <a:ext uri="{FF2B5EF4-FFF2-40B4-BE49-F238E27FC236}">
                  <a16:creationId xmlns:a16="http://schemas.microsoft.com/office/drawing/2014/main" id="{C49801E5-1A01-D3EB-A3EC-28ED8357823F}"/>
                </a:ext>
              </a:extLst>
            </p:cNvPr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2244;p84">
              <a:extLst>
                <a:ext uri="{FF2B5EF4-FFF2-40B4-BE49-F238E27FC236}">
                  <a16:creationId xmlns:a16="http://schemas.microsoft.com/office/drawing/2014/main" id="{D244951C-95A4-D57B-F809-302D129D0B31}"/>
                </a:ext>
              </a:extLst>
            </p:cNvPr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2245;p84">
              <a:extLst>
                <a:ext uri="{FF2B5EF4-FFF2-40B4-BE49-F238E27FC236}">
                  <a16:creationId xmlns:a16="http://schemas.microsoft.com/office/drawing/2014/main" id="{60D2FA35-F669-537C-80E3-8C8F207A7F81}"/>
                </a:ext>
              </a:extLst>
            </p:cNvPr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2246;p84">
              <a:extLst>
                <a:ext uri="{FF2B5EF4-FFF2-40B4-BE49-F238E27FC236}">
                  <a16:creationId xmlns:a16="http://schemas.microsoft.com/office/drawing/2014/main" id="{9A4400A0-2ACB-B424-1845-31280A8C9493}"/>
                </a:ext>
              </a:extLst>
            </p:cNvPr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2247;p84">
              <a:extLst>
                <a:ext uri="{FF2B5EF4-FFF2-40B4-BE49-F238E27FC236}">
                  <a16:creationId xmlns:a16="http://schemas.microsoft.com/office/drawing/2014/main" id="{47A94F2C-7238-6EED-4B76-EAB46CD8512A}"/>
                </a:ext>
              </a:extLst>
            </p:cNvPr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2248;p84">
              <a:extLst>
                <a:ext uri="{FF2B5EF4-FFF2-40B4-BE49-F238E27FC236}">
                  <a16:creationId xmlns:a16="http://schemas.microsoft.com/office/drawing/2014/main" id="{4C17DC57-DF6F-E1CC-5B52-A14F8D994416}"/>
                </a:ext>
              </a:extLst>
            </p:cNvPr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2249;p84">
              <a:extLst>
                <a:ext uri="{FF2B5EF4-FFF2-40B4-BE49-F238E27FC236}">
                  <a16:creationId xmlns:a16="http://schemas.microsoft.com/office/drawing/2014/main" id="{667C1268-9202-B4FA-0673-E47D08F2E988}"/>
                </a:ext>
              </a:extLst>
            </p:cNvPr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2250;p84">
              <a:extLst>
                <a:ext uri="{FF2B5EF4-FFF2-40B4-BE49-F238E27FC236}">
                  <a16:creationId xmlns:a16="http://schemas.microsoft.com/office/drawing/2014/main" id="{36A4D5C2-A8A6-8907-A44F-9B617E40BDCB}"/>
                </a:ext>
              </a:extLst>
            </p:cNvPr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2251;p84">
              <a:extLst>
                <a:ext uri="{FF2B5EF4-FFF2-40B4-BE49-F238E27FC236}">
                  <a16:creationId xmlns:a16="http://schemas.microsoft.com/office/drawing/2014/main" id="{B382750A-836D-7CF2-C31D-F4BFBF19585F}"/>
                </a:ext>
              </a:extLst>
            </p:cNvPr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2252;p84">
              <a:extLst>
                <a:ext uri="{FF2B5EF4-FFF2-40B4-BE49-F238E27FC236}">
                  <a16:creationId xmlns:a16="http://schemas.microsoft.com/office/drawing/2014/main" id="{7D60503E-3ADB-3452-6B2F-589574AE34C7}"/>
                </a:ext>
              </a:extLst>
            </p:cNvPr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2253;p84">
              <a:extLst>
                <a:ext uri="{FF2B5EF4-FFF2-40B4-BE49-F238E27FC236}">
                  <a16:creationId xmlns:a16="http://schemas.microsoft.com/office/drawing/2014/main" id="{4A5050D0-8AFD-9C6A-9F8B-7A24E2B21808}"/>
                </a:ext>
              </a:extLst>
            </p:cNvPr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2254;p84">
              <a:extLst>
                <a:ext uri="{FF2B5EF4-FFF2-40B4-BE49-F238E27FC236}">
                  <a16:creationId xmlns:a16="http://schemas.microsoft.com/office/drawing/2014/main" id="{2733B6CD-63BE-297B-E662-43F18B0EEBCC}"/>
                </a:ext>
              </a:extLst>
            </p:cNvPr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2255;p84">
              <a:extLst>
                <a:ext uri="{FF2B5EF4-FFF2-40B4-BE49-F238E27FC236}">
                  <a16:creationId xmlns:a16="http://schemas.microsoft.com/office/drawing/2014/main" id="{565C04F8-C16C-FD48-5369-0A18CDB65396}"/>
                </a:ext>
              </a:extLst>
            </p:cNvPr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2256;p84">
              <a:extLst>
                <a:ext uri="{FF2B5EF4-FFF2-40B4-BE49-F238E27FC236}">
                  <a16:creationId xmlns:a16="http://schemas.microsoft.com/office/drawing/2014/main" id="{C7098820-4EC7-D80A-D148-4B058004113D}"/>
                </a:ext>
              </a:extLst>
            </p:cNvPr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2257;p84">
              <a:extLst>
                <a:ext uri="{FF2B5EF4-FFF2-40B4-BE49-F238E27FC236}">
                  <a16:creationId xmlns:a16="http://schemas.microsoft.com/office/drawing/2014/main" id="{62A68039-9AB9-10FC-59E9-FAFF7C20D96A}"/>
                </a:ext>
              </a:extLst>
            </p:cNvPr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2258;p84">
              <a:extLst>
                <a:ext uri="{FF2B5EF4-FFF2-40B4-BE49-F238E27FC236}">
                  <a16:creationId xmlns:a16="http://schemas.microsoft.com/office/drawing/2014/main" id="{3C40C473-BD4B-10E4-13CE-E7F021A75CCC}"/>
                </a:ext>
              </a:extLst>
            </p:cNvPr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2259;p84">
              <a:extLst>
                <a:ext uri="{FF2B5EF4-FFF2-40B4-BE49-F238E27FC236}">
                  <a16:creationId xmlns:a16="http://schemas.microsoft.com/office/drawing/2014/main" id="{13934EAA-A265-18FA-302D-7384419BE036}"/>
                </a:ext>
              </a:extLst>
            </p:cNvPr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2260;p84">
              <a:extLst>
                <a:ext uri="{FF2B5EF4-FFF2-40B4-BE49-F238E27FC236}">
                  <a16:creationId xmlns:a16="http://schemas.microsoft.com/office/drawing/2014/main" id="{6619F126-B557-8F3B-3264-2E000A02F38F}"/>
                </a:ext>
              </a:extLst>
            </p:cNvPr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2261;p84">
              <a:extLst>
                <a:ext uri="{FF2B5EF4-FFF2-40B4-BE49-F238E27FC236}">
                  <a16:creationId xmlns:a16="http://schemas.microsoft.com/office/drawing/2014/main" id="{6B1C63C4-F3F7-C75F-349B-EE4EB4708381}"/>
                </a:ext>
              </a:extLst>
            </p:cNvPr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2262;p84">
              <a:extLst>
                <a:ext uri="{FF2B5EF4-FFF2-40B4-BE49-F238E27FC236}">
                  <a16:creationId xmlns:a16="http://schemas.microsoft.com/office/drawing/2014/main" id="{5DE69387-3AE1-651F-85DC-0A5961816054}"/>
                </a:ext>
              </a:extLst>
            </p:cNvPr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2263;p84">
              <a:extLst>
                <a:ext uri="{FF2B5EF4-FFF2-40B4-BE49-F238E27FC236}">
                  <a16:creationId xmlns:a16="http://schemas.microsoft.com/office/drawing/2014/main" id="{D0D5A644-3030-57FE-8297-86C8CFA3187B}"/>
                </a:ext>
              </a:extLst>
            </p:cNvPr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2264;p84">
              <a:extLst>
                <a:ext uri="{FF2B5EF4-FFF2-40B4-BE49-F238E27FC236}">
                  <a16:creationId xmlns:a16="http://schemas.microsoft.com/office/drawing/2014/main" id="{65E01B12-EB4C-C798-A2A5-93072E85D134}"/>
                </a:ext>
              </a:extLst>
            </p:cNvPr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2265;p84">
              <a:extLst>
                <a:ext uri="{FF2B5EF4-FFF2-40B4-BE49-F238E27FC236}">
                  <a16:creationId xmlns:a16="http://schemas.microsoft.com/office/drawing/2014/main" id="{D7A241C2-58CD-BCFA-0836-22CDAAA783AB}"/>
                </a:ext>
              </a:extLst>
            </p:cNvPr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2266;p84">
              <a:extLst>
                <a:ext uri="{FF2B5EF4-FFF2-40B4-BE49-F238E27FC236}">
                  <a16:creationId xmlns:a16="http://schemas.microsoft.com/office/drawing/2014/main" id="{1E63C4A3-8BAE-39D9-76EF-E5A5390DDFC6}"/>
                </a:ext>
              </a:extLst>
            </p:cNvPr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2267;p84">
              <a:extLst>
                <a:ext uri="{FF2B5EF4-FFF2-40B4-BE49-F238E27FC236}">
                  <a16:creationId xmlns:a16="http://schemas.microsoft.com/office/drawing/2014/main" id="{47764911-4E3E-9AAC-EE09-7D4BFC2BA591}"/>
                </a:ext>
              </a:extLst>
            </p:cNvPr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2268;p84">
              <a:extLst>
                <a:ext uri="{FF2B5EF4-FFF2-40B4-BE49-F238E27FC236}">
                  <a16:creationId xmlns:a16="http://schemas.microsoft.com/office/drawing/2014/main" id="{F6AE03E1-5D12-F60B-2EA5-D0355FBBEE5A}"/>
                </a:ext>
              </a:extLst>
            </p:cNvPr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2269;p84">
              <a:extLst>
                <a:ext uri="{FF2B5EF4-FFF2-40B4-BE49-F238E27FC236}">
                  <a16:creationId xmlns:a16="http://schemas.microsoft.com/office/drawing/2014/main" id="{FE0A9572-7465-9816-2C84-AC6066E3DF8D}"/>
                </a:ext>
              </a:extLst>
            </p:cNvPr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2270;p84">
              <a:extLst>
                <a:ext uri="{FF2B5EF4-FFF2-40B4-BE49-F238E27FC236}">
                  <a16:creationId xmlns:a16="http://schemas.microsoft.com/office/drawing/2014/main" id="{4DAD4681-3541-425F-DAF3-ABD6E3D3BC0A}"/>
                </a:ext>
              </a:extLst>
            </p:cNvPr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2271;p84">
              <a:extLst>
                <a:ext uri="{FF2B5EF4-FFF2-40B4-BE49-F238E27FC236}">
                  <a16:creationId xmlns:a16="http://schemas.microsoft.com/office/drawing/2014/main" id="{3A790D61-C1CC-9B17-60A3-0A5F5DD71DA1}"/>
                </a:ext>
              </a:extLst>
            </p:cNvPr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2272;p84">
              <a:extLst>
                <a:ext uri="{FF2B5EF4-FFF2-40B4-BE49-F238E27FC236}">
                  <a16:creationId xmlns:a16="http://schemas.microsoft.com/office/drawing/2014/main" id="{092D1A04-65E7-25B1-F596-DEC3BEAEA782}"/>
                </a:ext>
              </a:extLst>
            </p:cNvPr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2273;p84">
              <a:extLst>
                <a:ext uri="{FF2B5EF4-FFF2-40B4-BE49-F238E27FC236}">
                  <a16:creationId xmlns:a16="http://schemas.microsoft.com/office/drawing/2014/main" id="{0D612C11-72AE-97ED-CFFA-88FBE5FB5A78}"/>
                </a:ext>
              </a:extLst>
            </p:cNvPr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2274;p84">
              <a:extLst>
                <a:ext uri="{FF2B5EF4-FFF2-40B4-BE49-F238E27FC236}">
                  <a16:creationId xmlns:a16="http://schemas.microsoft.com/office/drawing/2014/main" id="{24F872CE-CD2D-E466-C7F4-276CDA3FFD18}"/>
                </a:ext>
              </a:extLst>
            </p:cNvPr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2275;p84">
              <a:extLst>
                <a:ext uri="{FF2B5EF4-FFF2-40B4-BE49-F238E27FC236}">
                  <a16:creationId xmlns:a16="http://schemas.microsoft.com/office/drawing/2014/main" id="{053FB006-13C9-5784-9C21-C93150814347}"/>
                </a:ext>
              </a:extLst>
            </p:cNvPr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2276;p84">
              <a:extLst>
                <a:ext uri="{FF2B5EF4-FFF2-40B4-BE49-F238E27FC236}">
                  <a16:creationId xmlns:a16="http://schemas.microsoft.com/office/drawing/2014/main" id="{7FFD3A09-222E-256F-5C01-C700DF752608}"/>
                </a:ext>
              </a:extLst>
            </p:cNvPr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2277;p84">
              <a:extLst>
                <a:ext uri="{FF2B5EF4-FFF2-40B4-BE49-F238E27FC236}">
                  <a16:creationId xmlns:a16="http://schemas.microsoft.com/office/drawing/2014/main" id="{3DBC7590-FC56-069B-15A1-D5464442BFBB}"/>
                </a:ext>
              </a:extLst>
            </p:cNvPr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2278;p84">
              <a:extLst>
                <a:ext uri="{FF2B5EF4-FFF2-40B4-BE49-F238E27FC236}">
                  <a16:creationId xmlns:a16="http://schemas.microsoft.com/office/drawing/2014/main" id="{75F5D217-C228-CF7D-4CD5-3C057F170FE9}"/>
                </a:ext>
              </a:extLst>
            </p:cNvPr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2279;p84">
              <a:extLst>
                <a:ext uri="{FF2B5EF4-FFF2-40B4-BE49-F238E27FC236}">
                  <a16:creationId xmlns:a16="http://schemas.microsoft.com/office/drawing/2014/main" id="{69930160-9BD2-4855-0408-73629F9E90A2}"/>
                </a:ext>
              </a:extLst>
            </p:cNvPr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2280;p84">
              <a:extLst>
                <a:ext uri="{FF2B5EF4-FFF2-40B4-BE49-F238E27FC236}">
                  <a16:creationId xmlns:a16="http://schemas.microsoft.com/office/drawing/2014/main" id="{EA183665-DC14-8ED1-98DF-0DFB65D80BF4}"/>
                </a:ext>
              </a:extLst>
            </p:cNvPr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2281;p84">
              <a:extLst>
                <a:ext uri="{FF2B5EF4-FFF2-40B4-BE49-F238E27FC236}">
                  <a16:creationId xmlns:a16="http://schemas.microsoft.com/office/drawing/2014/main" id="{7D6E5A83-E3BD-C593-C3E6-57D03A9426F6}"/>
                </a:ext>
              </a:extLst>
            </p:cNvPr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2282;p84">
              <a:extLst>
                <a:ext uri="{FF2B5EF4-FFF2-40B4-BE49-F238E27FC236}">
                  <a16:creationId xmlns:a16="http://schemas.microsoft.com/office/drawing/2014/main" id="{4B9F90F4-1988-031C-9797-A00BCEF216FA}"/>
                </a:ext>
              </a:extLst>
            </p:cNvPr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2283;p84">
              <a:extLst>
                <a:ext uri="{FF2B5EF4-FFF2-40B4-BE49-F238E27FC236}">
                  <a16:creationId xmlns:a16="http://schemas.microsoft.com/office/drawing/2014/main" id="{2DA74E02-9CC5-3CB1-C8CD-6DFBF8A7D3BD}"/>
                </a:ext>
              </a:extLst>
            </p:cNvPr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2284;p84">
              <a:extLst>
                <a:ext uri="{FF2B5EF4-FFF2-40B4-BE49-F238E27FC236}">
                  <a16:creationId xmlns:a16="http://schemas.microsoft.com/office/drawing/2014/main" id="{75CF78FF-C6E9-7C0B-229D-3FE21D945BED}"/>
                </a:ext>
              </a:extLst>
            </p:cNvPr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2285;p84">
              <a:extLst>
                <a:ext uri="{FF2B5EF4-FFF2-40B4-BE49-F238E27FC236}">
                  <a16:creationId xmlns:a16="http://schemas.microsoft.com/office/drawing/2014/main" id="{2BE94CA8-C2C5-E591-115E-4B52457C362E}"/>
                </a:ext>
              </a:extLst>
            </p:cNvPr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2286;p84">
              <a:extLst>
                <a:ext uri="{FF2B5EF4-FFF2-40B4-BE49-F238E27FC236}">
                  <a16:creationId xmlns:a16="http://schemas.microsoft.com/office/drawing/2014/main" id="{A6E2BD17-C242-4200-3198-E15CBBA78035}"/>
                </a:ext>
              </a:extLst>
            </p:cNvPr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2287;p84">
              <a:extLst>
                <a:ext uri="{FF2B5EF4-FFF2-40B4-BE49-F238E27FC236}">
                  <a16:creationId xmlns:a16="http://schemas.microsoft.com/office/drawing/2014/main" id="{71A6E899-1777-7342-8F3F-31BCD57AE241}"/>
                </a:ext>
              </a:extLst>
            </p:cNvPr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2288;p84">
              <a:extLst>
                <a:ext uri="{FF2B5EF4-FFF2-40B4-BE49-F238E27FC236}">
                  <a16:creationId xmlns:a16="http://schemas.microsoft.com/office/drawing/2014/main" id="{806B5EB6-171A-75BB-915F-05365EF33E8C}"/>
                </a:ext>
              </a:extLst>
            </p:cNvPr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2289;p84">
              <a:extLst>
                <a:ext uri="{FF2B5EF4-FFF2-40B4-BE49-F238E27FC236}">
                  <a16:creationId xmlns:a16="http://schemas.microsoft.com/office/drawing/2014/main" id="{AE388CD4-5627-507F-5D57-24DF03351962}"/>
                </a:ext>
              </a:extLst>
            </p:cNvPr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2290;p84">
              <a:extLst>
                <a:ext uri="{FF2B5EF4-FFF2-40B4-BE49-F238E27FC236}">
                  <a16:creationId xmlns:a16="http://schemas.microsoft.com/office/drawing/2014/main" id="{F019E130-DB34-C7F0-016B-422A22984BC2}"/>
                </a:ext>
              </a:extLst>
            </p:cNvPr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2291;p84">
              <a:extLst>
                <a:ext uri="{FF2B5EF4-FFF2-40B4-BE49-F238E27FC236}">
                  <a16:creationId xmlns:a16="http://schemas.microsoft.com/office/drawing/2014/main" id="{B8BB0CC2-1131-F407-835C-6D0819BE155E}"/>
                </a:ext>
              </a:extLst>
            </p:cNvPr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2292;p84">
              <a:extLst>
                <a:ext uri="{FF2B5EF4-FFF2-40B4-BE49-F238E27FC236}">
                  <a16:creationId xmlns:a16="http://schemas.microsoft.com/office/drawing/2014/main" id="{3DFF44D5-0199-BF0D-F27E-8B80E5C39B1E}"/>
                </a:ext>
              </a:extLst>
            </p:cNvPr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2293;p84">
              <a:extLst>
                <a:ext uri="{FF2B5EF4-FFF2-40B4-BE49-F238E27FC236}">
                  <a16:creationId xmlns:a16="http://schemas.microsoft.com/office/drawing/2014/main" id="{981C8A10-248D-0737-80FF-CEDA61655806}"/>
                </a:ext>
              </a:extLst>
            </p:cNvPr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2294;p84">
              <a:extLst>
                <a:ext uri="{FF2B5EF4-FFF2-40B4-BE49-F238E27FC236}">
                  <a16:creationId xmlns:a16="http://schemas.microsoft.com/office/drawing/2014/main" id="{CBE2CD73-9260-8FE3-03B9-3C7DE6256CFF}"/>
                </a:ext>
              </a:extLst>
            </p:cNvPr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2295;p84">
              <a:extLst>
                <a:ext uri="{FF2B5EF4-FFF2-40B4-BE49-F238E27FC236}">
                  <a16:creationId xmlns:a16="http://schemas.microsoft.com/office/drawing/2014/main" id="{7B0A649B-4280-7322-75BD-9F6327BCD95F}"/>
                </a:ext>
              </a:extLst>
            </p:cNvPr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2296;p84">
              <a:extLst>
                <a:ext uri="{FF2B5EF4-FFF2-40B4-BE49-F238E27FC236}">
                  <a16:creationId xmlns:a16="http://schemas.microsoft.com/office/drawing/2014/main" id="{25DC9098-0CD7-D033-73CB-265817931EC0}"/>
                </a:ext>
              </a:extLst>
            </p:cNvPr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2297;p84">
              <a:extLst>
                <a:ext uri="{FF2B5EF4-FFF2-40B4-BE49-F238E27FC236}">
                  <a16:creationId xmlns:a16="http://schemas.microsoft.com/office/drawing/2014/main" id="{6C308120-56E8-5D22-1B45-4A394990E250}"/>
                </a:ext>
              </a:extLst>
            </p:cNvPr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2298;p84">
              <a:extLst>
                <a:ext uri="{FF2B5EF4-FFF2-40B4-BE49-F238E27FC236}">
                  <a16:creationId xmlns:a16="http://schemas.microsoft.com/office/drawing/2014/main" id="{576D27E3-7EDD-1C41-CA63-02BB87458DC3}"/>
                </a:ext>
              </a:extLst>
            </p:cNvPr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2299;p84">
              <a:extLst>
                <a:ext uri="{FF2B5EF4-FFF2-40B4-BE49-F238E27FC236}">
                  <a16:creationId xmlns:a16="http://schemas.microsoft.com/office/drawing/2014/main" id="{8AB116D6-2A55-0CF2-1082-3FD71D4D6DA7}"/>
                </a:ext>
              </a:extLst>
            </p:cNvPr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2300;p84">
              <a:extLst>
                <a:ext uri="{FF2B5EF4-FFF2-40B4-BE49-F238E27FC236}">
                  <a16:creationId xmlns:a16="http://schemas.microsoft.com/office/drawing/2014/main" id="{FBDE3629-D2C9-2B7E-72F4-B50ABBDFC9DB}"/>
                </a:ext>
              </a:extLst>
            </p:cNvPr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2301;p84">
              <a:extLst>
                <a:ext uri="{FF2B5EF4-FFF2-40B4-BE49-F238E27FC236}">
                  <a16:creationId xmlns:a16="http://schemas.microsoft.com/office/drawing/2014/main" id="{F70501E6-A892-5F2F-296C-A3C2ADA75D5A}"/>
                </a:ext>
              </a:extLst>
            </p:cNvPr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2302;p84">
              <a:extLst>
                <a:ext uri="{FF2B5EF4-FFF2-40B4-BE49-F238E27FC236}">
                  <a16:creationId xmlns:a16="http://schemas.microsoft.com/office/drawing/2014/main" id="{E50EE88F-C947-2403-F8CB-BA0D1F61E212}"/>
                </a:ext>
              </a:extLst>
            </p:cNvPr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2303;p84">
              <a:extLst>
                <a:ext uri="{FF2B5EF4-FFF2-40B4-BE49-F238E27FC236}">
                  <a16:creationId xmlns:a16="http://schemas.microsoft.com/office/drawing/2014/main" id="{03770B38-2E59-6098-2A07-012F89CC9B3A}"/>
                </a:ext>
              </a:extLst>
            </p:cNvPr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2304;p84">
              <a:extLst>
                <a:ext uri="{FF2B5EF4-FFF2-40B4-BE49-F238E27FC236}">
                  <a16:creationId xmlns:a16="http://schemas.microsoft.com/office/drawing/2014/main" id="{99CB9601-D75E-CCC0-7D53-02BBB3E20761}"/>
                </a:ext>
              </a:extLst>
            </p:cNvPr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2305;p84">
              <a:extLst>
                <a:ext uri="{FF2B5EF4-FFF2-40B4-BE49-F238E27FC236}">
                  <a16:creationId xmlns:a16="http://schemas.microsoft.com/office/drawing/2014/main" id="{F8264660-23CF-1CC6-2BEB-B9639B02D2ED}"/>
                </a:ext>
              </a:extLst>
            </p:cNvPr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2306;p84">
              <a:extLst>
                <a:ext uri="{FF2B5EF4-FFF2-40B4-BE49-F238E27FC236}">
                  <a16:creationId xmlns:a16="http://schemas.microsoft.com/office/drawing/2014/main" id="{381D421A-A6CA-42FB-5997-0B671C86F6B8}"/>
                </a:ext>
              </a:extLst>
            </p:cNvPr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2307;p84">
              <a:extLst>
                <a:ext uri="{FF2B5EF4-FFF2-40B4-BE49-F238E27FC236}">
                  <a16:creationId xmlns:a16="http://schemas.microsoft.com/office/drawing/2014/main" id="{796E4D3B-F0F7-04E5-7A54-DEDDC6551070}"/>
                </a:ext>
              </a:extLst>
            </p:cNvPr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2308;p84">
              <a:extLst>
                <a:ext uri="{FF2B5EF4-FFF2-40B4-BE49-F238E27FC236}">
                  <a16:creationId xmlns:a16="http://schemas.microsoft.com/office/drawing/2014/main" id="{CFF0F66F-13FC-FF62-7E2B-FCE6B2919AC1}"/>
                </a:ext>
              </a:extLst>
            </p:cNvPr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2309;p84">
              <a:extLst>
                <a:ext uri="{FF2B5EF4-FFF2-40B4-BE49-F238E27FC236}">
                  <a16:creationId xmlns:a16="http://schemas.microsoft.com/office/drawing/2014/main" id="{EFBABD67-1F2E-258E-9119-8959D6309234}"/>
                </a:ext>
              </a:extLst>
            </p:cNvPr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2310;p84">
              <a:extLst>
                <a:ext uri="{FF2B5EF4-FFF2-40B4-BE49-F238E27FC236}">
                  <a16:creationId xmlns:a16="http://schemas.microsoft.com/office/drawing/2014/main" id="{BAEED84E-195E-F6EF-436D-2A6CD03AD0E5}"/>
                </a:ext>
              </a:extLst>
            </p:cNvPr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2311;p84">
              <a:extLst>
                <a:ext uri="{FF2B5EF4-FFF2-40B4-BE49-F238E27FC236}">
                  <a16:creationId xmlns:a16="http://schemas.microsoft.com/office/drawing/2014/main" id="{E6A06560-E067-38D8-09EE-124273BC5B46}"/>
                </a:ext>
              </a:extLst>
            </p:cNvPr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2312;p84">
              <a:extLst>
                <a:ext uri="{FF2B5EF4-FFF2-40B4-BE49-F238E27FC236}">
                  <a16:creationId xmlns:a16="http://schemas.microsoft.com/office/drawing/2014/main" id="{A567269F-AF33-0CDC-2D74-32FD110F1E63}"/>
                </a:ext>
              </a:extLst>
            </p:cNvPr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2313;p84">
              <a:extLst>
                <a:ext uri="{FF2B5EF4-FFF2-40B4-BE49-F238E27FC236}">
                  <a16:creationId xmlns:a16="http://schemas.microsoft.com/office/drawing/2014/main" id="{B0565CAE-CFCA-0BF9-7D8C-8E78E829CD71}"/>
                </a:ext>
              </a:extLst>
            </p:cNvPr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2314;p84">
              <a:extLst>
                <a:ext uri="{FF2B5EF4-FFF2-40B4-BE49-F238E27FC236}">
                  <a16:creationId xmlns:a16="http://schemas.microsoft.com/office/drawing/2014/main" id="{AF176C06-4D4B-1A1D-F934-ACBC12A6A456}"/>
                </a:ext>
              </a:extLst>
            </p:cNvPr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2315;p84">
              <a:extLst>
                <a:ext uri="{FF2B5EF4-FFF2-40B4-BE49-F238E27FC236}">
                  <a16:creationId xmlns:a16="http://schemas.microsoft.com/office/drawing/2014/main" id="{BE0362BA-613D-0A47-5B87-68F60AD50759}"/>
                </a:ext>
              </a:extLst>
            </p:cNvPr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2316;p84">
              <a:extLst>
                <a:ext uri="{FF2B5EF4-FFF2-40B4-BE49-F238E27FC236}">
                  <a16:creationId xmlns:a16="http://schemas.microsoft.com/office/drawing/2014/main" id="{EC63B089-B239-19BA-091D-043441499904}"/>
                </a:ext>
              </a:extLst>
            </p:cNvPr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2317;p84">
              <a:extLst>
                <a:ext uri="{FF2B5EF4-FFF2-40B4-BE49-F238E27FC236}">
                  <a16:creationId xmlns:a16="http://schemas.microsoft.com/office/drawing/2014/main" id="{775B81E3-3651-CD90-C422-4E957CCD75D5}"/>
                </a:ext>
              </a:extLst>
            </p:cNvPr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2318;p84">
              <a:extLst>
                <a:ext uri="{FF2B5EF4-FFF2-40B4-BE49-F238E27FC236}">
                  <a16:creationId xmlns:a16="http://schemas.microsoft.com/office/drawing/2014/main" id="{A1B49DAC-3F34-8977-5022-89564DB36CF1}"/>
                </a:ext>
              </a:extLst>
            </p:cNvPr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2319;p84">
              <a:extLst>
                <a:ext uri="{FF2B5EF4-FFF2-40B4-BE49-F238E27FC236}">
                  <a16:creationId xmlns:a16="http://schemas.microsoft.com/office/drawing/2014/main" id="{FBFB2909-4672-8F7E-D166-27ADF8E34540}"/>
                </a:ext>
              </a:extLst>
            </p:cNvPr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2320;p84">
              <a:extLst>
                <a:ext uri="{FF2B5EF4-FFF2-40B4-BE49-F238E27FC236}">
                  <a16:creationId xmlns:a16="http://schemas.microsoft.com/office/drawing/2014/main" id="{AB7D0D91-FA58-B343-753E-ACEBC33CC681}"/>
                </a:ext>
              </a:extLst>
            </p:cNvPr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2321;p84">
              <a:extLst>
                <a:ext uri="{FF2B5EF4-FFF2-40B4-BE49-F238E27FC236}">
                  <a16:creationId xmlns:a16="http://schemas.microsoft.com/office/drawing/2014/main" id="{94AF95C7-F427-35C0-A8E9-6A0528DFF2DB}"/>
                </a:ext>
              </a:extLst>
            </p:cNvPr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2322;p84">
              <a:extLst>
                <a:ext uri="{FF2B5EF4-FFF2-40B4-BE49-F238E27FC236}">
                  <a16:creationId xmlns:a16="http://schemas.microsoft.com/office/drawing/2014/main" id="{ED61C3EB-F081-013F-0169-41379FBDFCCC}"/>
                </a:ext>
              </a:extLst>
            </p:cNvPr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2323;p84">
              <a:extLst>
                <a:ext uri="{FF2B5EF4-FFF2-40B4-BE49-F238E27FC236}">
                  <a16:creationId xmlns:a16="http://schemas.microsoft.com/office/drawing/2014/main" id="{548E27DE-F328-F147-BE2D-03B1ED9A49CD}"/>
                </a:ext>
              </a:extLst>
            </p:cNvPr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2324;p84">
              <a:extLst>
                <a:ext uri="{FF2B5EF4-FFF2-40B4-BE49-F238E27FC236}">
                  <a16:creationId xmlns:a16="http://schemas.microsoft.com/office/drawing/2014/main" id="{5F97D9AD-7DA7-64DD-F574-7106052615FC}"/>
                </a:ext>
              </a:extLst>
            </p:cNvPr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2325;p84">
              <a:extLst>
                <a:ext uri="{FF2B5EF4-FFF2-40B4-BE49-F238E27FC236}">
                  <a16:creationId xmlns:a16="http://schemas.microsoft.com/office/drawing/2014/main" id="{DC888849-D990-B03C-90F4-1F4911A5E973}"/>
                </a:ext>
              </a:extLst>
            </p:cNvPr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2326;p84">
              <a:extLst>
                <a:ext uri="{FF2B5EF4-FFF2-40B4-BE49-F238E27FC236}">
                  <a16:creationId xmlns:a16="http://schemas.microsoft.com/office/drawing/2014/main" id="{964DD81E-C965-1C24-6232-B54168957284}"/>
                </a:ext>
              </a:extLst>
            </p:cNvPr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2327;p84">
              <a:extLst>
                <a:ext uri="{FF2B5EF4-FFF2-40B4-BE49-F238E27FC236}">
                  <a16:creationId xmlns:a16="http://schemas.microsoft.com/office/drawing/2014/main" id="{A96B9B82-E82B-F05B-56FB-E2FAC6B8FA5D}"/>
                </a:ext>
              </a:extLst>
            </p:cNvPr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2328;p84">
              <a:extLst>
                <a:ext uri="{FF2B5EF4-FFF2-40B4-BE49-F238E27FC236}">
                  <a16:creationId xmlns:a16="http://schemas.microsoft.com/office/drawing/2014/main" id="{D5104119-AF2C-35B1-AEA5-D1178D4B6B2C}"/>
                </a:ext>
              </a:extLst>
            </p:cNvPr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2329;p84">
              <a:extLst>
                <a:ext uri="{FF2B5EF4-FFF2-40B4-BE49-F238E27FC236}">
                  <a16:creationId xmlns:a16="http://schemas.microsoft.com/office/drawing/2014/main" id="{00F163BA-53A3-F81C-697C-A1E6DB3A425E}"/>
                </a:ext>
              </a:extLst>
            </p:cNvPr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2330;p84">
              <a:extLst>
                <a:ext uri="{FF2B5EF4-FFF2-40B4-BE49-F238E27FC236}">
                  <a16:creationId xmlns:a16="http://schemas.microsoft.com/office/drawing/2014/main" id="{4C256742-EE6B-D20B-A7CD-2A78F5295CC0}"/>
                </a:ext>
              </a:extLst>
            </p:cNvPr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2331;p84">
              <a:extLst>
                <a:ext uri="{FF2B5EF4-FFF2-40B4-BE49-F238E27FC236}">
                  <a16:creationId xmlns:a16="http://schemas.microsoft.com/office/drawing/2014/main" id="{F084ADDB-09F7-07C1-C240-4220786221FC}"/>
                </a:ext>
              </a:extLst>
            </p:cNvPr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2332;p84">
              <a:extLst>
                <a:ext uri="{FF2B5EF4-FFF2-40B4-BE49-F238E27FC236}">
                  <a16:creationId xmlns:a16="http://schemas.microsoft.com/office/drawing/2014/main" id="{AD21F8B5-5A67-F203-12A9-26E6F6F4F7E2}"/>
                </a:ext>
              </a:extLst>
            </p:cNvPr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2333;p84">
              <a:extLst>
                <a:ext uri="{FF2B5EF4-FFF2-40B4-BE49-F238E27FC236}">
                  <a16:creationId xmlns:a16="http://schemas.microsoft.com/office/drawing/2014/main" id="{2F23354E-785D-303D-C743-529BCD09B838}"/>
                </a:ext>
              </a:extLst>
            </p:cNvPr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2334;p84">
              <a:extLst>
                <a:ext uri="{FF2B5EF4-FFF2-40B4-BE49-F238E27FC236}">
                  <a16:creationId xmlns:a16="http://schemas.microsoft.com/office/drawing/2014/main" id="{43B3263A-57F5-BDB3-BCDF-9E1AD25740DB}"/>
                </a:ext>
              </a:extLst>
            </p:cNvPr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2335;p84">
              <a:extLst>
                <a:ext uri="{FF2B5EF4-FFF2-40B4-BE49-F238E27FC236}">
                  <a16:creationId xmlns:a16="http://schemas.microsoft.com/office/drawing/2014/main" id="{AC0E698B-AF99-83E4-7C7B-CEF7830FA075}"/>
                </a:ext>
              </a:extLst>
            </p:cNvPr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2336;p84">
              <a:extLst>
                <a:ext uri="{FF2B5EF4-FFF2-40B4-BE49-F238E27FC236}">
                  <a16:creationId xmlns:a16="http://schemas.microsoft.com/office/drawing/2014/main" id="{CE2E0A7B-4D48-BB55-8086-07238AA9FBBE}"/>
                </a:ext>
              </a:extLst>
            </p:cNvPr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2337;p84">
              <a:extLst>
                <a:ext uri="{FF2B5EF4-FFF2-40B4-BE49-F238E27FC236}">
                  <a16:creationId xmlns:a16="http://schemas.microsoft.com/office/drawing/2014/main" id="{74DD5C94-2999-5568-4D43-FC1CE1339902}"/>
                </a:ext>
              </a:extLst>
            </p:cNvPr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2338;p84">
              <a:extLst>
                <a:ext uri="{FF2B5EF4-FFF2-40B4-BE49-F238E27FC236}">
                  <a16:creationId xmlns:a16="http://schemas.microsoft.com/office/drawing/2014/main" id="{336E2C2D-0B99-BB05-CF13-0AFD29302675}"/>
                </a:ext>
              </a:extLst>
            </p:cNvPr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2339;p84">
              <a:extLst>
                <a:ext uri="{FF2B5EF4-FFF2-40B4-BE49-F238E27FC236}">
                  <a16:creationId xmlns:a16="http://schemas.microsoft.com/office/drawing/2014/main" id="{16187630-C9B5-E151-947E-C521410B1D60}"/>
                </a:ext>
              </a:extLst>
            </p:cNvPr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2340;p84">
              <a:extLst>
                <a:ext uri="{FF2B5EF4-FFF2-40B4-BE49-F238E27FC236}">
                  <a16:creationId xmlns:a16="http://schemas.microsoft.com/office/drawing/2014/main" id="{A50530EE-2DF2-96D6-3F4F-9F1331865412}"/>
                </a:ext>
              </a:extLst>
            </p:cNvPr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2341;p84">
              <a:extLst>
                <a:ext uri="{FF2B5EF4-FFF2-40B4-BE49-F238E27FC236}">
                  <a16:creationId xmlns:a16="http://schemas.microsoft.com/office/drawing/2014/main" id="{8425C39B-4E83-C1E4-E86C-A79FADB80885}"/>
                </a:ext>
              </a:extLst>
            </p:cNvPr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2342;p84">
              <a:extLst>
                <a:ext uri="{FF2B5EF4-FFF2-40B4-BE49-F238E27FC236}">
                  <a16:creationId xmlns:a16="http://schemas.microsoft.com/office/drawing/2014/main" id="{B300D231-E7A5-BD0B-4C5B-7350F15DB799}"/>
                </a:ext>
              </a:extLst>
            </p:cNvPr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2343;p84">
              <a:extLst>
                <a:ext uri="{FF2B5EF4-FFF2-40B4-BE49-F238E27FC236}">
                  <a16:creationId xmlns:a16="http://schemas.microsoft.com/office/drawing/2014/main" id="{434CE15F-8C7E-E9F9-84F4-1ABC2C74930C}"/>
                </a:ext>
              </a:extLst>
            </p:cNvPr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2344;p84">
              <a:extLst>
                <a:ext uri="{FF2B5EF4-FFF2-40B4-BE49-F238E27FC236}">
                  <a16:creationId xmlns:a16="http://schemas.microsoft.com/office/drawing/2014/main" id="{FE41B946-A705-EA76-9B6E-852B23247079}"/>
                </a:ext>
              </a:extLst>
            </p:cNvPr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2345;p84">
              <a:extLst>
                <a:ext uri="{FF2B5EF4-FFF2-40B4-BE49-F238E27FC236}">
                  <a16:creationId xmlns:a16="http://schemas.microsoft.com/office/drawing/2014/main" id="{A4DBC097-3B3C-C3AE-7A53-C786630C2E38}"/>
                </a:ext>
              </a:extLst>
            </p:cNvPr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2346;p84">
              <a:extLst>
                <a:ext uri="{FF2B5EF4-FFF2-40B4-BE49-F238E27FC236}">
                  <a16:creationId xmlns:a16="http://schemas.microsoft.com/office/drawing/2014/main" id="{F05B9694-B049-4559-F204-F6CB71672EE8}"/>
                </a:ext>
              </a:extLst>
            </p:cNvPr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2347;p84">
              <a:extLst>
                <a:ext uri="{FF2B5EF4-FFF2-40B4-BE49-F238E27FC236}">
                  <a16:creationId xmlns:a16="http://schemas.microsoft.com/office/drawing/2014/main" id="{10FE3495-73CB-7A19-D0DB-C4125F348B73}"/>
                </a:ext>
              </a:extLst>
            </p:cNvPr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2348;p84">
              <a:extLst>
                <a:ext uri="{FF2B5EF4-FFF2-40B4-BE49-F238E27FC236}">
                  <a16:creationId xmlns:a16="http://schemas.microsoft.com/office/drawing/2014/main" id="{72E64027-0B21-F372-41A7-C7AB89C90E38}"/>
                </a:ext>
              </a:extLst>
            </p:cNvPr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2349;p84">
              <a:extLst>
                <a:ext uri="{FF2B5EF4-FFF2-40B4-BE49-F238E27FC236}">
                  <a16:creationId xmlns:a16="http://schemas.microsoft.com/office/drawing/2014/main" id="{58696908-16C1-7819-06F4-005D40245122}"/>
                </a:ext>
              </a:extLst>
            </p:cNvPr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2350;p84">
              <a:extLst>
                <a:ext uri="{FF2B5EF4-FFF2-40B4-BE49-F238E27FC236}">
                  <a16:creationId xmlns:a16="http://schemas.microsoft.com/office/drawing/2014/main" id="{7ED02834-E7DE-5ACC-A395-8020EDDCB2EE}"/>
                </a:ext>
              </a:extLst>
            </p:cNvPr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2351;p84">
              <a:extLst>
                <a:ext uri="{FF2B5EF4-FFF2-40B4-BE49-F238E27FC236}">
                  <a16:creationId xmlns:a16="http://schemas.microsoft.com/office/drawing/2014/main" id="{83C562EE-7F55-9A25-1848-0E84571B8C62}"/>
                </a:ext>
              </a:extLst>
            </p:cNvPr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2352;p84">
              <a:extLst>
                <a:ext uri="{FF2B5EF4-FFF2-40B4-BE49-F238E27FC236}">
                  <a16:creationId xmlns:a16="http://schemas.microsoft.com/office/drawing/2014/main" id="{7A459970-3E9A-697D-4C39-61AE5E345E6A}"/>
                </a:ext>
              </a:extLst>
            </p:cNvPr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2353;p84">
              <a:extLst>
                <a:ext uri="{FF2B5EF4-FFF2-40B4-BE49-F238E27FC236}">
                  <a16:creationId xmlns:a16="http://schemas.microsoft.com/office/drawing/2014/main" id="{DC1C2903-4195-B253-4136-1481FE8139E8}"/>
                </a:ext>
              </a:extLst>
            </p:cNvPr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2354;p84">
              <a:extLst>
                <a:ext uri="{FF2B5EF4-FFF2-40B4-BE49-F238E27FC236}">
                  <a16:creationId xmlns:a16="http://schemas.microsoft.com/office/drawing/2014/main" id="{5A72DC19-11A3-0C9C-6F25-EC54DC70F350}"/>
                </a:ext>
              </a:extLst>
            </p:cNvPr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2355;p84">
              <a:extLst>
                <a:ext uri="{FF2B5EF4-FFF2-40B4-BE49-F238E27FC236}">
                  <a16:creationId xmlns:a16="http://schemas.microsoft.com/office/drawing/2014/main" id="{86FB8154-2D6B-C8CC-7504-76403504BE3D}"/>
                </a:ext>
              </a:extLst>
            </p:cNvPr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2356;p84">
              <a:extLst>
                <a:ext uri="{FF2B5EF4-FFF2-40B4-BE49-F238E27FC236}">
                  <a16:creationId xmlns:a16="http://schemas.microsoft.com/office/drawing/2014/main" id="{C7B46C0B-DE53-D3F8-5A9B-351DB88BE100}"/>
                </a:ext>
              </a:extLst>
            </p:cNvPr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2357;p84">
              <a:extLst>
                <a:ext uri="{FF2B5EF4-FFF2-40B4-BE49-F238E27FC236}">
                  <a16:creationId xmlns:a16="http://schemas.microsoft.com/office/drawing/2014/main" id="{FCC0B271-372D-A57E-F196-7F2506FB45C9}"/>
                </a:ext>
              </a:extLst>
            </p:cNvPr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2358;p84">
              <a:extLst>
                <a:ext uri="{FF2B5EF4-FFF2-40B4-BE49-F238E27FC236}">
                  <a16:creationId xmlns:a16="http://schemas.microsoft.com/office/drawing/2014/main" id="{9F8CEB9F-96E3-48C1-7280-409716D3193C}"/>
                </a:ext>
              </a:extLst>
            </p:cNvPr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2359;p84">
              <a:extLst>
                <a:ext uri="{FF2B5EF4-FFF2-40B4-BE49-F238E27FC236}">
                  <a16:creationId xmlns:a16="http://schemas.microsoft.com/office/drawing/2014/main" id="{1B56FFA8-FCE6-AEC6-6098-30BD7FCB07EB}"/>
                </a:ext>
              </a:extLst>
            </p:cNvPr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2360;p84">
              <a:extLst>
                <a:ext uri="{FF2B5EF4-FFF2-40B4-BE49-F238E27FC236}">
                  <a16:creationId xmlns:a16="http://schemas.microsoft.com/office/drawing/2014/main" id="{AEA61BA0-5CBB-5C5C-BF48-6C80D5064463}"/>
                </a:ext>
              </a:extLst>
            </p:cNvPr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2361;p84">
              <a:extLst>
                <a:ext uri="{FF2B5EF4-FFF2-40B4-BE49-F238E27FC236}">
                  <a16:creationId xmlns:a16="http://schemas.microsoft.com/office/drawing/2014/main" id="{A1614EF3-C7C4-9164-DA45-FF458038C213}"/>
                </a:ext>
              </a:extLst>
            </p:cNvPr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2362;p84">
              <a:extLst>
                <a:ext uri="{FF2B5EF4-FFF2-40B4-BE49-F238E27FC236}">
                  <a16:creationId xmlns:a16="http://schemas.microsoft.com/office/drawing/2014/main" id="{28DE82F8-354C-7AE3-4F62-82B9EA730C17}"/>
                </a:ext>
              </a:extLst>
            </p:cNvPr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2363;p84">
              <a:extLst>
                <a:ext uri="{FF2B5EF4-FFF2-40B4-BE49-F238E27FC236}">
                  <a16:creationId xmlns:a16="http://schemas.microsoft.com/office/drawing/2014/main" id="{6F85EB9B-FCEC-5BD1-A8B9-4393F3473163}"/>
                </a:ext>
              </a:extLst>
            </p:cNvPr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2364;p84">
              <a:extLst>
                <a:ext uri="{FF2B5EF4-FFF2-40B4-BE49-F238E27FC236}">
                  <a16:creationId xmlns:a16="http://schemas.microsoft.com/office/drawing/2014/main" id="{8BD97FE2-25C8-54B7-B104-8AD7AC688917}"/>
                </a:ext>
              </a:extLst>
            </p:cNvPr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2365;p84">
              <a:extLst>
                <a:ext uri="{FF2B5EF4-FFF2-40B4-BE49-F238E27FC236}">
                  <a16:creationId xmlns:a16="http://schemas.microsoft.com/office/drawing/2014/main" id="{4247CF45-6BFC-24F6-D841-4CBC99D23E4C}"/>
                </a:ext>
              </a:extLst>
            </p:cNvPr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2366;p84">
              <a:extLst>
                <a:ext uri="{FF2B5EF4-FFF2-40B4-BE49-F238E27FC236}">
                  <a16:creationId xmlns:a16="http://schemas.microsoft.com/office/drawing/2014/main" id="{A44D621C-9589-C2BF-249E-C93667228C78}"/>
                </a:ext>
              </a:extLst>
            </p:cNvPr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2367;p84">
              <a:extLst>
                <a:ext uri="{FF2B5EF4-FFF2-40B4-BE49-F238E27FC236}">
                  <a16:creationId xmlns:a16="http://schemas.microsoft.com/office/drawing/2014/main" id="{79D99BE1-F2C5-E7D3-8DFE-CA8B8E02B29E}"/>
                </a:ext>
              </a:extLst>
            </p:cNvPr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2368;p84">
              <a:extLst>
                <a:ext uri="{FF2B5EF4-FFF2-40B4-BE49-F238E27FC236}">
                  <a16:creationId xmlns:a16="http://schemas.microsoft.com/office/drawing/2014/main" id="{D6161C6F-DD59-565F-8F6E-89D51943838A}"/>
                </a:ext>
              </a:extLst>
            </p:cNvPr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2369;p84">
              <a:extLst>
                <a:ext uri="{FF2B5EF4-FFF2-40B4-BE49-F238E27FC236}">
                  <a16:creationId xmlns:a16="http://schemas.microsoft.com/office/drawing/2014/main" id="{07211BF4-7CBC-803E-C18E-24F1DA0AB3D2}"/>
                </a:ext>
              </a:extLst>
            </p:cNvPr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2370;p84">
              <a:extLst>
                <a:ext uri="{FF2B5EF4-FFF2-40B4-BE49-F238E27FC236}">
                  <a16:creationId xmlns:a16="http://schemas.microsoft.com/office/drawing/2014/main" id="{495C3B72-110D-A32B-B259-8041B89B3E98}"/>
                </a:ext>
              </a:extLst>
            </p:cNvPr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2371;p84">
              <a:extLst>
                <a:ext uri="{FF2B5EF4-FFF2-40B4-BE49-F238E27FC236}">
                  <a16:creationId xmlns:a16="http://schemas.microsoft.com/office/drawing/2014/main" id="{3E89923C-D08F-70F0-380B-0159BBD11970}"/>
                </a:ext>
              </a:extLst>
            </p:cNvPr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2372;p84">
              <a:extLst>
                <a:ext uri="{FF2B5EF4-FFF2-40B4-BE49-F238E27FC236}">
                  <a16:creationId xmlns:a16="http://schemas.microsoft.com/office/drawing/2014/main" id="{50F3B971-7390-EBCB-09FF-F2A2FBDCDDFB}"/>
                </a:ext>
              </a:extLst>
            </p:cNvPr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2373;p84">
              <a:extLst>
                <a:ext uri="{FF2B5EF4-FFF2-40B4-BE49-F238E27FC236}">
                  <a16:creationId xmlns:a16="http://schemas.microsoft.com/office/drawing/2014/main" id="{9CA29E7C-1142-85D4-9D6E-9B7C0D0718D5}"/>
                </a:ext>
              </a:extLst>
            </p:cNvPr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2374;p84">
              <a:extLst>
                <a:ext uri="{FF2B5EF4-FFF2-40B4-BE49-F238E27FC236}">
                  <a16:creationId xmlns:a16="http://schemas.microsoft.com/office/drawing/2014/main" id="{E1282C2F-9E4F-E4BE-E251-4AB62DB63CBA}"/>
                </a:ext>
              </a:extLst>
            </p:cNvPr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2375;p84">
              <a:extLst>
                <a:ext uri="{FF2B5EF4-FFF2-40B4-BE49-F238E27FC236}">
                  <a16:creationId xmlns:a16="http://schemas.microsoft.com/office/drawing/2014/main" id="{55CE67ED-1829-B37C-FEC2-6F37FB0CABD6}"/>
                </a:ext>
              </a:extLst>
            </p:cNvPr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2376;p84">
              <a:extLst>
                <a:ext uri="{FF2B5EF4-FFF2-40B4-BE49-F238E27FC236}">
                  <a16:creationId xmlns:a16="http://schemas.microsoft.com/office/drawing/2014/main" id="{AAC407A8-B6D3-0FAE-66B9-98A7A032C990}"/>
                </a:ext>
              </a:extLst>
            </p:cNvPr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2377;p84">
              <a:extLst>
                <a:ext uri="{FF2B5EF4-FFF2-40B4-BE49-F238E27FC236}">
                  <a16:creationId xmlns:a16="http://schemas.microsoft.com/office/drawing/2014/main" id="{C9D75047-715B-D0D8-FB45-D84FFA101E88}"/>
                </a:ext>
              </a:extLst>
            </p:cNvPr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2378;p84">
              <a:extLst>
                <a:ext uri="{FF2B5EF4-FFF2-40B4-BE49-F238E27FC236}">
                  <a16:creationId xmlns:a16="http://schemas.microsoft.com/office/drawing/2014/main" id="{F5CCF732-8FBD-3A3A-6093-DB050A03F133}"/>
                </a:ext>
              </a:extLst>
            </p:cNvPr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2379;p84">
              <a:extLst>
                <a:ext uri="{FF2B5EF4-FFF2-40B4-BE49-F238E27FC236}">
                  <a16:creationId xmlns:a16="http://schemas.microsoft.com/office/drawing/2014/main" id="{D7B91025-3305-A6D9-D461-1EF50067D10A}"/>
                </a:ext>
              </a:extLst>
            </p:cNvPr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2380;p84">
              <a:extLst>
                <a:ext uri="{FF2B5EF4-FFF2-40B4-BE49-F238E27FC236}">
                  <a16:creationId xmlns:a16="http://schemas.microsoft.com/office/drawing/2014/main" id="{05BD9FBD-99E0-7D86-FA20-BAAEB16D7C66}"/>
                </a:ext>
              </a:extLst>
            </p:cNvPr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2381;p84">
              <a:extLst>
                <a:ext uri="{FF2B5EF4-FFF2-40B4-BE49-F238E27FC236}">
                  <a16:creationId xmlns:a16="http://schemas.microsoft.com/office/drawing/2014/main" id="{82C0CAB1-824D-7BB4-846E-4C52C5D6A733}"/>
                </a:ext>
              </a:extLst>
            </p:cNvPr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2382;p84">
              <a:extLst>
                <a:ext uri="{FF2B5EF4-FFF2-40B4-BE49-F238E27FC236}">
                  <a16:creationId xmlns:a16="http://schemas.microsoft.com/office/drawing/2014/main" id="{88CD48CB-27E4-D876-B1DA-88F970EC7545}"/>
                </a:ext>
              </a:extLst>
            </p:cNvPr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2383;p84">
              <a:extLst>
                <a:ext uri="{FF2B5EF4-FFF2-40B4-BE49-F238E27FC236}">
                  <a16:creationId xmlns:a16="http://schemas.microsoft.com/office/drawing/2014/main" id="{E2831A4F-B01D-6D3D-F454-E1571B4E3166}"/>
                </a:ext>
              </a:extLst>
            </p:cNvPr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2384;p84">
              <a:extLst>
                <a:ext uri="{FF2B5EF4-FFF2-40B4-BE49-F238E27FC236}">
                  <a16:creationId xmlns:a16="http://schemas.microsoft.com/office/drawing/2014/main" id="{952AB5CD-8056-76FA-1216-D5C422117DB3}"/>
                </a:ext>
              </a:extLst>
            </p:cNvPr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2385;p84">
              <a:extLst>
                <a:ext uri="{FF2B5EF4-FFF2-40B4-BE49-F238E27FC236}">
                  <a16:creationId xmlns:a16="http://schemas.microsoft.com/office/drawing/2014/main" id="{327E818D-8F2C-0073-4441-7D8A3E339687}"/>
                </a:ext>
              </a:extLst>
            </p:cNvPr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2386;p84">
              <a:extLst>
                <a:ext uri="{FF2B5EF4-FFF2-40B4-BE49-F238E27FC236}">
                  <a16:creationId xmlns:a16="http://schemas.microsoft.com/office/drawing/2014/main" id="{8CEB4D38-A115-5A2C-08DC-022378F0D9CE}"/>
                </a:ext>
              </a:extLst>
            </p:cNvPr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2387;p84">
              <a:extLst>
                <a:ext uri="{FF2B5EF4-FFF2-40B4-BE49-F238E27FC236}">
                  <a16:creationId xmlns:a16="http://schemas.microsoft.com/office/drawing/2014/main" id="{12D8ED5A-C520-386A-4F68-65386E79F466}"/>
                </a:ext>
              </a:extLst>
            </p:cNvPr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2388;p84">
              <a:extLst>
                <a:ext uri="{FF2B5EF4-FFF2-40B4-BE49-F238E27FC236}">
                  <a16:creationId xmlns:a16="http://schemas.microsoft.com/office/drawing/2014/main" id="{48EF9971-5F8C-BDBA-4D39-9BAD645385B7}"/>
                </a:ext>
              </a:extLst>
            </p:cNvPr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2389;p84">
              <a:extLst>
                <a:ext uri="{FF2B5EF4-FFF2-40B4-BE49-F238E27FC236}">
                  <a16:creationId xmlns:a16="http://schemas.microsoft.com/office/drawing/2014/main" id="{4924B34E-65D5-4D2A-DE36-F57B91DD63A3}"/>
                </a:ext>
              </a:extLst>
            </p:cNvPr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2390;p84">
              <a:extLst>
                <a:ext uri="{FF2B5EF4-FFF2-40B4-BE49-F238E27FC236}">
                  <a16:creationId xmlns:a16="http://schemas.microsoft.com/office/drawing/2014/main" id="{280249DE-E65A-4D5B-5554-72E966D905FA}"/>
                </a:ext>
              </a:extLst>
            </p:cNvPr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2391;p84">
              <a:extLst>
                <a:ext uri="{FF2B5EF4-FFF2-40B4-BE49-F238E27FC236}">
                  <a16:creationId xmlns:a16="http://schemas.microsoft.com/office/drawing/2014/main" id="{22E47F6F-E761-0F57-43E8-E61FFAD1BA94}"/>
                </a:ext>
              </a:extLst>
            </p:cNvPr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2392;p84">
              <a:extLst>
                <a:ext uri="{FF2B5EF4-FFF2-40B4-BE49-F238E27FC236}">
                  <a16:creationId xmlns:a16="http://schemas.microsoft.com/office/drawing/2014/main" id="{0A3C4207-ACC9-946A-81AC-335B614F36D0}"/>
                </a:ext>
              </a:extLst>
            </p:cNvPr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2393;p84">
              <a:extLst>
                <a:ext uri="{FF2B5EF4-FFF2-40B4-BE49-F238E27FC236}">
                  <a16:creationId xmlns:a16="http://schemas.microsoft.com/office/drawing/2014/main" id="{8EDE2FEB-5A27-22DD-395E-E4B44343EFA3}"/>
                </a:ext>
              </a:extLst>
            </p:cNvPr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2394;p84">
              <a:extLst>
                <a:ext uri="{FF2B5EF4-FFF2-40B4-BE49-F238E27FC236}">
                  <a16:creationId xmlns:a16="http://schemas.microsoft.com/office/drawing/2014/main" id="{A3C487C5-8090-5001-71A0-316259206005}"/>
                </a:ext>
              </a:extLst>
            </p:cNvPr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2395;p84">
              <a:extLst>
                <a:ext uri="{FF2B5EF4-FFF2-40B4-BE49-F238E27FC236}">
                  <a16:creationId xmlns:a16="http://schemas.microsoft.com/office/drawing/2014/main" id="{0886ADA8-CB49-DC53-FFB1-761DD29CB860}"/>
                </a:ext>
              </a:extLst>
            </p:cNvPr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2396;p84">
              <a:extLst>
                <a:ext uri="{FF2B5EF4-FFF2-40B4-BE49-F238E27FC236}">
                  <a16:creationId xmlns:a16="http://schemas.microsoft.com/office/drawing/2014/main" id="{2B36FECD-2BA4-5AF3-CF74-0AEB71B50B2B}"/>
                </a:ext>
              </a:extLst>
            </p:cNvPr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2397;p84">
              <a:extLst>
                <a:ext uri="{FF2B5EF4-FFF2-40B4-BE49-F238E27FC236}">
                  <a16:creationId xmlns:a16="http://schemas.microsoft.com/office/drawing/2014/main" id="{0F20D05D-1D29-326A-9EED-990961DDF30E}"/>
                </a:ext>
              </a:extLst>
            </p:cNvPr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2398;p84">
              <a:extLst>
                <a:ext uri="{FF2B5EF4-FFF2-40B4-BE49-F238E27FC236}">
                  <a16:creationId xmlns:a16="http://schemas.microsoft.com/office/drawing/2014/main" id="{F81D01DB-2AE3-8870-C17A-B9646B52F4C1}"/>
                </a:ext>
              </a:extLst>
            </p:cNvPr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2399;p84">
              <a:extLst>
                <a:ext uri="{FF2B5EF4-FFF2-40B4-BE49-F238E27FC236}">
                  <a16:creationId xmlns:a16="http://schemas.microsoft.com/office/drawing/2014/main" id="{02C9C340-62F8-1BE5-5EF8-F1B32A76E727}"/>
                </a:ext>
              </a:extLst>
            </p:cNvPr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2400;p84">
              <a:extLst>
                <a:ext uri="{FF2B5EF4-FFF2-40B4-BE49-F238E27FC236}">
                  <a16:creationId xmlns:a16="http://schemas.microsoft.com/office/drawing/2014/main" id="{DA71AE79-C16D-A39E-B240-DEFF0DB3F855}"/>
                </a:ext>
              </a:extLst>
            </p:cNvPr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2401;p84">
              <a:extLst>
                <a:ext uri="{FF2B5EF4-FFF2-40B4-BE49-F238E27FC236}">
                  <a16:creationId xmlns:a16="http://schemas.microsoft.com/office/drawing/2014/main" id="{4F7F8C10-AA51-8028-B2DA-5508C2C30890}"/>
                </a:ext>
              </a:extLst>
            </p:cNvPr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2402;p84">
              <a:extLst>
                <a:ext uri="{FF2B5EF4-FFF2-40B4-BE49-F238E27FC236}">
                  <a16:creationId xmlns:a16="http://schemas.microsoft.com/office/drawing/2014/main" id="{8EACA0CF-E665-4ECB-B85E-A23626D554A9}"/>
                </a:ext>
              </a:extLst>
            </p:cNvPr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2403;p84">
              <a:extLst>
                <a:ext uri="{FF2B5EF4-FFF2-40B4-BE49-F238E27FC236}">
                  <a16:creationId xmlns:a16="http://schemas.microsoft.com/office/drawing/2014/main" id="{A3F7C2F1-470F-64D3-6E5B-BDC178095240}"/>
                </a:ext>
              </a:extLst>
            </p:cNvPr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2404;p84">
              <a:extLst>
                <a:ext uri="{FF2B5EF4-FFF2-40B4-BE49-F238E27FC236}">
                  <a16:creationId xmlns:a16="http://schemas.microsoft.com/office/drawing/2014/main" id="{2062D6F0-E46E-48EE-8C7D-8141B9BFA8F1}"/>
                </a:ext>
              </a:extLst>
            </p:cNvPr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2405;p84">
              <a:extLst>
                <a:ext uri="{FF2B5EF4-FFF2-40B4-BE49-F238E27FC236}">
                  <a16:creationId xmlns:a16="http://schemas.microsoft.com/office/drawing/2014/main" id="{12D31CB8-E16B-269C-2E77-DFFDDF6B8A21}"/>
                </a:ext>
              </a:extLst>
            </p:cNvPr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2406;p84">
              <a:extLst>
                <a:ext uri="{FF2B5EF4-FFF2-40B4-BE49-F238E27FC236}">
                  <a16:creationId xmlns:a16="http://schemas.microsoft.com/office/drawing/2014/main" id="{16D61A21-3643-0726-5317-A0E36BA78987}"/>
                </a:ext>
              </a:extLst>
            </p:cNvPr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2407;p84">
              <a:extLst>
                <a:ext uri="{FF2B5EF4-FFF2-40B4-BE49-F238E27FC236}">
                  <a16:creationId xmlns:a16="http://schemas.microsoft.com/office/drawing/2014/main" id="{BCF27B15-10C2-6573-25AA-87EFD71EC324}"/>
                </a:ext>
              </a:extLst>
            </p:cNvPr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2408;p84">
              <a:extLst>
                <a:ext uri="{FF2B5EF4-FFF2-40B4-BE49-F238E27FC236}">
                  <a16:creationId xmlns:a16="http://schemas.microsoft.com/office/drawing/2014/main" id="{D2659992-47CF-E770-5754-D1B36BD1D049}"/>
                </a:ext>
              </a:extLst>
            </p:cNvPr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2409;p84">
              <a:extLst>
                <a:ext uri="{FF2B5EF4-FFF2-40B4-BE49-F238E27FC236}">
                  <a16:creationId xmlns:a16="http://schemas.microsoft.com/office/drawing/2014/main" id="{EC504270-7228-767A-80DF-6C233139759D}"/>
                </a:ext>
              </a:extLst>
            </p:cNvPr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2410;p84">
              <a:extLst>
                <a:ext uri="{FF2B5EF4-FFF2-40B4-BE49-F238E27FC236}">
                  <a16:creationId xmlns:a16="http://schemas.microsoft.com/office/drawing/2014/main" id="{80774B34-D5BC-835E-9AA6-14C95E5E77D3}"/>
                </a:ext>
              </a:extLst>
            </p:cNvPr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2411;p84">
              <a:extLst>
                <a:ext uri="{FF2B5EF4-FFF2-40B4-BE49-F238E27FC236}">
                  <a16:creationId xmlns:a16="http://schemas.microsoft.com/office/drawing/2014/main" id="{E27AFA01-58F2-0CD4-BDC8-4281F62885C3}"/>
                </a:ext>
              </a:extLst>
            </p:cNvPr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2412;p84">
              <a:extLst>
                <a:ext uri="{FF2B5EF4-FFF2-40B4-BE49-F238E27FC236}">
                  <a16:creationId xmlns:a16="http://schemas.microsoft.com/office/drawing/2014/main" id="{D22629B3-E926-3259-E87A-59A520F440E3}"/>
                </a:ext>
              </a:extLst>
            </p:cNvPr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2413;p84">
              <a:extLst>
                <a:ext uri="{FF2B5EF4-FFF2-40B4-BE49-F238E27FC236}">
                  <a16:creationId xmlns:a16="http://schemas.microsoft.com/office/drawing/2014/main" id="{89AA3530-C3BF-C17C-40E6-F2CC2C33828F}"/>
                </a:ext>
              </a:extLst>
            </p:cNvPr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2414;p84">
              <a:extLst>
                <a:ext uri="{FF2B5EF4-FFF2-40B4-BE49-F238E27FC236}">
                  <a16:creationId xmlns:a16="http://schemas.microsoft.com/office/drawing/2014/main" id="{12663A6D-E9D2-AFD3-8E24-DE2CBC9A5B0C}"/>
                </a:ext>
              </a:extLst>
            </p:cNvPr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2415;p84">
              <a:extLst>
                <a:ext uri="{FF2B5EF4-FFF2-40B4-BE49-F238E27FC236}">
                  <a16:creationId xmlns:a16="http://schemas.microsoft.com/office/drawing/2014/main" id="{8A376EF7-2194-5225-9479-008CE9418F77}"/>
                </a:ext>
              </a:extLst>
            </p:cNvPr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2416;p84">
              <a:extLst>
                <a:ext uri="{FF2B5EF4-FFF2-40B4-BE49-F238E27FC236}">
                  <a16:creationId xmlns:a16="http://schemas.microsoft.com/office/drawing/2014/main" id="{1E94811D-2B1D-DA8B-3721-8FC4F200D1F5}"/>
                </a:ext>
              </a:extLst>
            </p:cNvPr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2417;p84">
              <a:extLst>
                <a:ext uri="{FF2B5EF4-FFF2-40B4-BE49-F238E27FC236}">
                  <a16:creationId xmlns:a16="http://schemas.microsoft.com/office/drawing/2014/main" id="{337A09ED-4574-C9FE-C1F5-B8658A92F694}"/>
                </a:ext>
              </a:extLst>
            </p:cNvPr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2418;p84">
              <a:extLst>
                <a:ext uri="{FF2B5EF4-FFF2-40B4-BE49-F238E27FC236}">
                  <a16:creationId xmlns:a16="http://schemas.microsoft.com/office/drawing/2014/main" id="{BFE59362-1632-8275-2068-CE1D4DEFFC18}"/>
                </a:ext>
              </a:extLst>
            </p:cNvPr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2419;p84">
              <a:extLst>
                <a:ext uri="{FF2B5EF4-FFF2-40B4-BE49-F238E27FC236}">
                  <a16:creationId xmlns:a16="http://schemas.microsoft.com/office/drawing/2014/main" id="{0501BD76-93F1-FB98-A36C-E162C8848DA7}"/>
                </a:ext>
              </a:extLst>
            </p:cNvPr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2420;p84">
              <a:extLst>
                <a:ext uri="{FF2B5EF4-FFF2-40B4-BE49-F238E27FC236}">
                  <a16:creationId xmlns:a16="http://schemas.microsoft.com/office/drawing/2014/main" id="{A4DE6ADB-1FDA-8723-28B3-AD779801EBC1}"/>
                </a:ext>
              </a:extLst>
            </p:cNvPr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2421;p84">
              <a:extLst>
                <a:ext uri="{FF2B5EF4-FFF2-40B4-BE49-F238E27FC236}">
                  <a16:creationId xmlns:a16="http://schemas.microsoft.com/office/drawing/2014/main" id="{7D96AEE9-E384-0A50-48CC-7439CB60F961}"/>
                </a:ext>
              </a:extLst>
            </p:cNvPr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2422;p84">
              <a:extLst>
                <a:ext uri="{FF2B5EF4-FFF2-40B4-BE49-F238E27FC236}">
                  <a16:creationId xmlns:a16="http://schemas.microsoft.com/office/drawing/2014/main" id="{D8375396-566D-EED4-18BF-37E06C688498}"/>
                </a:ext>
              </a:extLst>
            </p:cNvPr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2423;p84">
              <a:extLst>
                <a:ext uri="{FF2B5EF4-FFF2-40B4-BE49-F238E27FC236}">
                  <a16:creationId xmlns:a16="http://schemas.microsoft.com/office/drawing/2014/main" id="{F4C654BB-AA21-F24E-1F45-A3C4F37D2278}"/>
                </a:ext>
              </a:extLst>
            </p:cNvPr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2424;p84">
              <a:extLst>
                <a:ext uri="{FF2B5EF4-FFF2-40B4-BE49-F238E27FC236}">
                  <a16:creationId xmlns:a16="http://schemas.microsoft.com/office/drawing/2014/main" id="{338A3E42-B39F-17FE-D6FA-B26DE9510F60}"/>
                </a:ext>
              </a:extLst>
            </p:cNvPr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2425;p84">
              <a:extLst>
                <a:ext uri="{FF2B5EF4-FFF2-40B4-BE49-F238E27FC236}">
                  <a16:creationId xmlns:a16="http://schemas.microsoft.com/office/drawing/2014/main" id="{1E784503-93F5-ED50-F3B3-DDD8E98DC246}"/>
                </a:ext>
              </a:extLst>
            </p:cNvPr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2426;p84">
              <a:extLst>
                <a:ext uri="{FF2B5EF4-FFF2-40B4-BE49-F238E27FC236}">
                  <a16:creationId xmlns:a16="http://schemas.microsoft.com/office/drawing/2014/main" id="{CF599F86-12FB-4DDA-330C-854049011447}"/>
                </a:ext>
              </a:extLst>
            </p:cNvPr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2427;p84">
              <a:extLst>
                <a:ext uri="{FF2B5EF4-FFF2-40B4-BE49-F238E27FC236}">
                  <a16:creationId xmlns:a16="http://schemas.microsoft.com/office/drawing/2014/main" id="{A0261987-6B6B-33A3-B5B2-FAA875DD4C48}"/>
                </a:ext>
              </a:extLst>
            </p:cNvPr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2428;p84">
              <a:extLst>
                <a:ext uri="{FF2B5EF4-FFF2-40B4-BE49-F238E27FC236}">
                  <a16:creationId xmlns:a16="http://schemas.microsoft.com/office/drawing/2014/main" id="{A0A3A4D1-91AC-EA60-1E37-344B83B103E4}"/>
                </a:ext>
              </a:extLst>
            </p:cNvPr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2429;p84">
              <a:extLst>
                <a:ext uri="{FF2B5EF4-FFF2-40B4-BE49-F238E27FC236}">
                  <a16:creationId xmlns:a16="http://schemas.microsoft.com/office/drawing/2014/main" id="{2FB109AB-1A7A-BD05-9F39-88E304513F34}"/>
                </a:ext>
              </a:extLst>
            </p:cNvPr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2430;p84">
              <a:extLst>
                <a:ext uri="{FF2B5EF4-FFF2-40B4-BE49-F238E27FC236}">
                  <a16:creationId xmlns:a16="http://schemas.microsoft.com/office/drawing/2014/main" id="{B2FF26F8-79F5-763F-B95E-FDE8A3CA43C9}"/>
                </a:ext>
              </a:extLst>
            </p:cNvPr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2431;p84">
              <a:extLst>
                <a:ext uri="{FF2B5EF4-FFF2-40B4-BE49-F238E27FC236}">
                  <a16:creationId xmlns:a16="http://schemas.microsoft.com/office/drawing/2014/main" id="{46BD84B5-5420-F347-86BD-6B70C0B2A144}"/>
                </a:ext>
              </a:extLst>
            </p:cNvPr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2432;p84">
              <a:extLst>
                <a:ext uri="{FF2B5EF4-FFF2-40B4-BE49-F238E27FC236}">
                  <a16:creationId xmlns:a16="http://schemas.microsoft.com/office/drawing/2014/main" id="{E1C6C636-4FCF-AD52-BDBA-1731504D0217}"/>
                </a:ext>
              </a:extLst>
            </p:cNvPr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2433;p84">
              <a:extLst>
                <a:ext uri="{FF2B5EF4-FFF2-40B4-BE49-F238E27FC236}">
                  <a16:creationId xmlns:a16="http://schemas.microsoft.com/office/drawing/2014/main" id="{4C1CB3DD-7D31-B713-5248-7EF29EE1B337}"/>
                </a:ext>
              </a:extLst>
            </p:cNvPr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2434;p84">
              <a:extLst>
                <a:ext uri="{FF2B5EF4-FFF2-40B4-BE49-F238E27FC236}">
                  <a16:creationId xmlns:a16="http://schemas.microsoft.com/office/drawing/2014/main" id="{030EC954-43C4-A340-C1A4-D303BD7C5FEE}"/>
                </a:ext>
              </a:extLst>
            </p:cNvPr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2435;p84">
              <a:extLst>
                <a:ext uri="{FF2B5EF4-FFF2-40B4-BE49-F238E27FC236}">
                  <a16:creationId xmlns:a16="http://schemas.microsoft.com/office/drawing/2014/main" id="{2C9FCB0B-075D-E09F-B8B3-ACDE83D13F20}"/>
                </a:ext>
              </a:extLst>
            </p:cNvPr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2436;p84">
              <a:extLst>
                <a:ext uri="{FF2B5EF4-FFF2-40B4-BE49-F238E27FC236}">
                  <a16:creationId xmlns:a16="http://schemas.microsoft.com/office/drawing/2014/main" id="{C17CDDB2-859A-F149-5D8A-E46D587413EF}"/>
                </a:ext>
              </a:extLst>
            </p:cNvPr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2437;p84">
              <a:extLst>
                <a:ext uri="{FF2B5EF4-FFF2-40B4-BE49-F238E27FC236}">
                  <a16:creationId xmlns:a16="http://schemas.microsoft.com/office/drawing/2014/main" id="{91374837-888E-F7B1-4A4E-8AED848561CE}"/>
                </a:ext>
              </a:extLst>
            </p:cNvPr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2438;p84">
              <a:extLst>
                <a:ext uri="{FF2B5EF4-FFF2-40B4-BE49-F238E27FC236}">
                  <a16:creationId xmlns:a16="http://schemas.microsoft.com/office/drawing/2014/main" id="{A069B4AF-2007-D2E0-0464-D0B1932FEF70}"/>
                </a:ext>
              </a:extLst>
            </p:cNvPr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2439;p84">
              <a:extLst>
                <a:ext uri="{FF2B5EF4-FFF2-40B4-BE49-F238E27FC236}">
                  <a16:creationId xmlns:a16="http://schemas.microsoft.com/office/drawing/2014/main" id="{041E9F60-DFCB-3E8A-9826-5C5ED2CE2B3C}"/>
                </a:ext>
              </a:extLst>
            </p:cNvPr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2440;p84">
              <a:extLst>
                <a:ext uri="{FF2B5EF4-FFF2-40B4-BE49-F238E27FC236}">
                  <a16:creationId xmlns:a16="http://schemas.microsoft.com/office/drawing/2014/main" id="{1CD973A5-A1A4-FEE5-A3B7-D897AAE5E42F}"/>
                </a:ext>
              </a:extLst>
            </p:cNvPr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2441;p84">
              <a:extLst>
                <a:ext uri="{FF2B5EF4-FFF2-40B4-BE49-F238E27FC236}">
                  <a16:creationId xmlns:a16="http://schemas.microsoft.com/office/drawing/2014/main" id="{D1D4E429-C7FE-94A4-EA33-29F2EC62DF28}"/>
                </a:ext>
              </a:extLst>
            </p:cNvPr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2442;p84">
              <a:extLst>
                <a:ext uri="{FF2B5EF4-FFF2-40B4-BE49-F238E27FC236}">
                  <a16:creationId xmlns:a16="http://schemas.microsoft.com/office/drawing/2014/main" id="{B69E647C-2BA6-E870-FC76-277D2F6C6878}"/>
                </a:ext>
              </a:extLst>
            </p:cNvPr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2443;p84">
              <a:extLst>
                <a:ext uri="{FF2B5EF4-FFF2-40B4-BE49-F238E27FC236}">
                  <a16:creationId xmlns:a16="http://schemas.microsoft.com/office/drawing/2014/main" id="{96ECC02A-870F-08E8-975D-F8709CF092DA}"/>
                </a:ext>
              </a:extLst>
            </p:cNvPr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2444;p84">
              <a:extLst>
                <a:ext uri="{FF2B5EF4-FFF2-40B4-BE49-F238E27FC236}">
                  <a16:creationId xmlns:a16="http://schemas.microsoft.com/office/drawing/2014/main" id="{90220172-581E-B513-6357-ABF905620D06}"/>
                </a:ext>
              </a:extLst>
            </p:cNvPr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2445;p84">
              <a:extLst>
                <a:ext uri="{FF2B5EF4-FFF2-40B4-BE49-F238E27FC236}">
                  <a16:creationId xmlns:a16="http://schemas.microsoft.com/office/drawing/2014/main" id="{B4C8E422-988B-9B25-FD3F-2A31A328653B}"/>
                </a:ext>
              </a:extLst>
            </p:cNvPr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2446;p84">
              <a:extLst>
                <a:ext uri="{FF2B5EF4-FFF2-40B4-BE49-F238E27FC236}">
                  <a16:creationId xmlns:a16="http://schemas.microsoft.com/office/drawing/2014/main" id="{CF1BB9F0-CA9B-CDF0-8E36-F374B14A7590}"/>
                </a:ext>
              </a:extLst>
            </p:cNvPr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2447;p84">
              <a:extLst>
                <a:ext uri="{FF2B5EF4-FFF2-40B4-BE49-F238E27FC236}">
                  <a16:creationId xmlns:a16="http://schemas.microsoft.com/office/drawing/2014/main" id="{BEF890B8-2538-28BC-EFC2-44E1216A3C57}"/>
                </a:ext>
              </a:extLst>
            </p:cNvPr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2448;p84">
              <a:extLst>
                <a:ext uri="{FF2B5EF4-FFF2-40B4-BE49-F238E27FC236}">
                  <a16:creationId xmlns:a16="http://schemas.microsoft.com/office/drawing/2014/main" id="{5B2566BB-C3AC-191D-1AF6-C8A3D49868CA}"/>
                </a:ext>
              </a:extLst>
            </p:cNvPr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2449;p84">
              <a:extLst>
                <a:ext uri="{FF2B5EF4-FFF2-40B4-BE49-F238E27FC236}">
                  <a16:creationId xmlns:a16="http://schemas.microsoft.com/office/drawing/2014/main" id="{C6B7ACB6-69A0-9ADB-BB8A-0A56AD53CAB6}"/>
                </a:ext>
              </a:extLst>
            </p:cNvPr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2450;p84">
              <a:extLst>
                <a:ext uri="{FF2B5EF4-FFF2-40B4-BE49-F238E27FC236}">
                  <a16:creationId xmlns:a16="http://schemas.microsoft.com/office/drawing/2014/main" id="{E45807F5-C1DA-5F89-E747-ABDAE8F8D1F4}"/>
                </a:ext>
              </a:extLst>
            </p:cNvPr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2451;p84">
              <a:extLst>
                <a:ext uri="{FF2B5EF4-FFF2-40B4-BE49-F238E27FC236}">
                  <a16:creationId xmlns:a16="http://schemas.microsoft.com/office/drawing/2014/main" id="{16032571-8D44-CA7B-0366-CFA0F65D8DF7}"/>
                </a:ext>
              </a:extLst>
            </p:cNvPr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2452;p84">
              <a:extLst>
                <a:ext uri="{FF2B5EF4-FFF2-40B4-BE49-F238E27FC236}">
                  <a16:creationId xmlns:a16="http://schemas.microsoft.com/office/drawing/2014/main" id="{35D01F1E-B066-5D82-5516-0DE3036ECB5D}"/>
                </a:ext>
              </a:extLst>
            </p:cNvPr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2453;p84">
              <a:extLst>
                <a:ext uri="{FF2B5EF4-FFF2-40B4-BE49-F238E27FC236}">
                  <a16:creationId xmlns:a16="http://schemas.microsoft.com/office/drawing/2014/main" id="{3ED106DC-3652-007A-5DE8-8386988CDD73}"/>
                </a:ext>
              </a:extLst>
            </p:cNvPr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2454;p84">
              <a:extLst>
                <a:ext uri="{FF2B5EF4-FFF2-40B4-BE49-F238E27FC236}">
                  <a16:creationId xmlns:a16="http://schemas.microsoft.com/office/drawing/2014/main" id="{7FCE4A7D-9538-BD12-FFF0-1D51A0CA78FB}"/>
                </a:ext>
              </a:extLst>
            </p:cNvPr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2455;p84">
              <a:extLst>
                <a:ext uri="{FF2B5EF4-FFF2-40B4-BE49-F238E27FC236}">
                  <a16:creationId xmlns:a16="http://schemas.microsoft.com/office/drawing/2014/main" id="{7740E24F-6624-796D-B60C-C93AD8755445}"/>
                </a:ext>
              </a:extLst>
            </p:cNvPr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2456;p84">
              <a:extLst>
                <a:ext uri="{FF2B5EF4-FFF2-40B4-BE49-F238E27FC236}">
                  <a16:creationId xmlns:a16="http://schemas.microsoft.com/office/drawing/2014/main" id="{3BA9B974-D3F2-D615-29BB-F8EE0FA52ACD}"/>
                </a:ext>
              </a:extLst>
            </p:cNvPr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2457;p84">
              <a:extLst>
                <a:ext uri="{FF2B5EF4-FFF2-40B4-BE49-F238E27FC236}">
                  <a16:creationId xmlns:a16="http://schemas.microsoft.com/office/drawing/2014/main" id="{41B0A4B7-2B24-E5F2-3A6A-8C91B266C3E8}"/>
                </a:ext>
              </a:extLst>
            </p:cNvPr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2458;p84">
              <a:extLst>
                <a:ext uri="{FF2B5EF4-FFF2-40B4-BE49-F238E27FC236}">
                  <a16:creationId xmlns:a16="http://schemas.microsoft.com/office/drawing/2014/main" id="{137EA9BA-966C-7A6B-94CC-62673D51FFFE}"/>
                </a:ext>
              </a:extLst>
            </p:cNvPr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2459;p84">
              <a:extLst>
                <a:ext uri="{FF2B5EF4-FFF2-40B4-BE49-F238E27FC236}">
                  <a16:creationId xmlns:a16="http://schemas.microsoft.com/office/drawing/2014/main" id="{B3BD1E39-83C1-DBF4-8955-6DB413B966CD}"/>
                </a:ext>
              </a:extLst>
            </p:cNvPr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2460;p84">
              <a:extLst>
                <a:ext uri="{FF2B5EF4-FFF2-40B4-BE49-F238E27FC236}">
                  <a16:creationId xmlns:a16="http://schemas.microsoft.com/office/drawing/2014/main" id="{66CBBCD8-1DA2-8E2E-14DB-0E0073249279}"/>
                </a:ext>
              </a:extLst>
            </p:cNvPr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2461;p84">
              <a:extLst>
                <a:ext uri="{FF2B5EF4-FFF2-40B4-BE49-F238E27FC236}">
                  <a16:creationId xmlns:a16="http://schemas.microsoft.com/office/drawing/2014/main" id="{2AB8B781-EC61-555A-0196-01585ADF3945}"/>
                </a:ext>
              </a:extLst>
            </p:cNvPr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2462;p84">
              <a:extLst>
                <a:ext uri="{FF2B5EF4-FFF2-40B4-BE49-F238E27FC236}">
                  <a16:creationId xmlns:a16="http://schemas.microsoft.com/office/drawing/2014/main" id="{727BEAF8-9DB9-5A2D-317D-8089087F64E9}"/>
                </a:ext>
              </a:extLst>
            </p:cNvPr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2463;p84">
              <a:extLst>
                <a:ext uri="{FF2B5EF4-FFF2-40B4-BE49-F238E27FC236}">
                  <a16:creationId xmlns:a16="http://schemas.microsoft.com/office/drawing/2014/main" id="{A400BDB1-584F-DBDA-A28B-DA9592AB9485}"/>
                </a:ext>
              </a:extLst>
            </p:cNvPr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2464;p84">
              <a:extLst>
                <a:ext uri="{FF2B5EF4-FFF2-40B4-BE49-F238E27FC236}">
                  <a16:creationId xmlns:a16="http://schemas.microsoft.com/office/drawing/2014/main" id="{04C07046-54E2-3DB3-BFE4-E62BF239561B}"/>
                </a:ext>
              </a:extLst>
            </p:cNvPr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2465;p84">
              <a:extLst>
                <a:ext uri="{FF2B5EF4-FFF2-40B4-BE49-F238E27FC236}">
                  <a16:creationId xmlns:a16="http://schemas.microsoft.com/office/drawing/2014/main" id="{79E9F07A-9521-C685-A82E-3B867E24FC4D}"/>
                </a:ext>
              </a:extLst>
            </p:cNvPr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2466;p84">
              <a:extLst>
                <a:ext uri="{FF2B5EF4-FFF2-40B4-BE49-F238E27FC236}">
                  <a16:creationId xmlns:a16="http://schemas.microsoft.com/office/drawing/2014/main" id="{0EEF718A-99FC-5BCC-5E75-01BB646126DB}"/>
                </a:ext>
              </a:extLst>
            </p:cNvPr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2467;p84">
              <a:extLst>
                <a:ext uri="{FF2B5EF4-FFF2-40B4-BE49-F238E27FC236}">
                  <a16:creationId xmlns:a16="http://schemas.microsoft.com/office/drawing/2014/main" id="{A8639D70-DD1F-DC54-8EFC-E7A9014DDF69}"/>
                </a:ext>
              </a:extLst>
            </p:cNvPr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2468;p84">
              <a:extLst>
                <a:ext uri="{FF2B5EF4-FFF2-40B4-BE49-F238E27FC236}">
                  <a16:creationId xmlns:a16="http://schemas.microsoft.com/office/drawing/2014/main" id="{1B4C8F91-0A6E-9415-79A9-E41CE78CA611}"/>
                </a:ext>
              </a:extLst>
            </p:cNvPr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2469;p84">
              <a:extLst>
                <a:ext uri="{FF2B5EF4-FFF2-40B4-BE49-F238E27FC236}">
                  <a16:creationId xmlns:a16="http://schemas.microsoft.com/office/drawing/2014/main" id="{11FCC282-A843-6C14-4E66-14E39CBCFA4D}"/>
                </a:ext>
              </a:extLst>
            </p:cNvPr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2470;p84">
              <a:extLst>
                <a:ext uri="{FF2B5EF4-FFF2-40B4-BE49-F238E27FC236}">
                  <a16:creationId xmlns:a16="http://schemas.microsoft.com/office/drawing/2014/main" id="{EE7682CE-6F44-4C46-D3C0-662E49871422}"/>
                </a:ext>
              </a:extLst>
            </p:cNvPr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2471;p84">
              <a:extLst>
                <a:ext uri="{FF2B5EF4-FFF2-40B4-BE49-F238E27FC236}">
                  <a16:creationId xmlns:a16="http://schemas.microsoft.com/office/drawing/2014/main" id="{0A5ED1EB-DEB5-8ACD-B4B6-6C01B13EFA25}"/>
                </a:ext>
              </a:extLst>
            </p:cNvPr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2472;p84">
              <a:extLst>
                <a:ext uri="{FF2B5EF4-FFF2-40B4-BE49-F238E27FC236}">
                  <a16:creationId xmlns:a16="http://schemas.microsoft.com/office/drawing/2014/main" id="{BE14D1FB-1B25-8D30-40FB-B7AF853164AA}"/>
                </a:ext>
              </a:extLst>
            </p:cNvPr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2473;p84">
              <a:extLst>
                <a:ext uri="{FF2B5EF4-FFF2-40B4-BE49-F238E27FC236}">
                  <a16:creationId xmlns:a16="http://schemas.microsoft.com/office/drawing/2014/main" id="{DFB8BCEB-190F-228C-7EA7-3A63AEC484B0}"/>
                </a:ext>
              </a:extLst>
            </p:cNvPr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2474;p84">
              <a:extLst>
                <a:ext uri="{FF2B5EF4-FFF2-40B4-BE49-F238E27FC236}">
                  <a16:creationId xmlns:a16="http://schemas.microsoft.com/office/drawing/2014/main" id="{792BD785-A499-099A-B1F6-7847CAA13EE0}"/>
                </a:ext>
              </a:extLst>
            </p:cNvPr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2475;p84">
              <a:extLst>
                <a:ext uri="{FF2B5EF4-FFF2-40B4-BE49-F238E27FC236}">
                  <a16:creationId xmlns:a16="http://schemas.microsoft.com/office/drawing/2014/main" id="{01378099-1C1A-4981-8FAC-95B8B46B2E5B}"/>
                </a:ext>
              </a:extLst>
            </p:cNvPr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2476;p84">
              <a:extLst>
                <a:ext uri="{FF2B5EF4-FFF2-40B4-BE49-F238E27FC236}">
                  <a16:creationId xmlns:a16="http://schemas.microsoft.com/office/drawing/2014/main" id="{16152F02-3F19-BCC5-137B-BA3BE4CBB664}"/>
                </a:ext>
              </a:extLst>
            </p:cNvPr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2477;p84">
              <a:extLst>
                <a:ext uri="{FF2B5EF4-FFF2-40B4-BE49-F238E27FC236}">
                  <a16:creationId xmlns:a16="http://schemas.microsoft.com/office/drawing/2014/main" id="{2D471B2E-8DB8-7F76-1F6B-E5762E5734BC}"/>
                </a:ext>
              </a:extLst>
            </p:cNvPr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2478;p84">
              <a:extLst>
                <a:ext uri="{FF2B5EF4-FFF2-40B4-BE49-F238E27FC236}">
                  <a16:creationId xmlns:a16="http://schemas.microsoft.com/office/drawing/2014/main" id="{B54F258A-E3C2-A255-FA8C-3225045A7644}"/>
                </a:ext>
              </a:extLst>
            </p:cNvPr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2479;p84">
              <a:extLst>
                <a:ext uri="{FF2B5EF4-FFF2-40B4-BE49-F238E27FC236}">
                  <a16:creationId xmlns:a16="http://schemas.microsoft.com/office/drawing/2014/main" id="{BC8D4968-6089-D4BC-5908-D690B3D17617}"/>
                </a:ext>
              </a:extLst>
            </p:cNvPr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2480;p84">
              <a:extLst>
                <a:ext uri="{FF2B5EF4-FFF2-40B4-BE49-F238E27FC236}">
                  <a16:creationId xmlns:a16="http://schemas.microsoft.com/office/drawing/2014/main" id="{1D74294C-37A3-2430-3840-E4F783106FA5}"/>
                </a:ext>
              </a:extLst>
            </p:cNvPr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2481;p84">
              <a:extLst>
                <a:ext uri="{FF2B5EF4-FFF2-40B4-BE49-F238E27FC236}">
                  <a16:creationId xmlns:a16="http://schemas.microsoft.com/office/drawing/2014/main" id="{24994304-C56C-5053-EC0E-DC06C264B6D9}"/>
                </a:ext>
              </a:extLst>
            </p:cNvPr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2482;p84">
              <a:extLst>
                <a:ext uri="{FF2B5EF4-FFF2-40B4-BE49-F238E27FC236}">
                  <a16:creationId xmlns:a16="http://schemas.microsoft.com/office/drawing/2014/main" id="{FE80EA07-0498-8BA8-ADB2-DAE4B8B81D45}"/>
                </a:ext>
              </a:extLst>
            </p:cNvPr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2483;p84">
              <a:extLst>
                <a:ext uri="{FF2B5EF4-FFF2-40B4-BE49-F238E27FC236}">
                  <a16:creationId xmlns:a16="http://schemas.microsoft.com/office/drawing/2014/main" id="{0FD12466-F044-03BD-E31D-48158EF59DD7}"/>
                </a:ext>
              </a:extLst>
            </p:cNvPr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2484;p84">
              <a:extLst>
                <a:ext uri="{FF2B5EF4-FFF2-40B4-BE49-F238E27FC236}">
                  <a16:creationId xmlns:a16="http://schemas.microsoft.com/office/drawing/2014/main" id="{A908242E-3F4F-1286-43EE-5453F3E70F6B}"/>
                </a:ext>
              </a:extLst>
            </p:cNvPr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2485;p84">
              <a:extLst>
                <a:ext uri="{FF2B5EF4-FFF2-40B4-BE49-F238E27FC236}">
                  <a16:creationId xmlns:a16="http://schemas.microsoft.com/office/drawing/2014/main" id="{76418D5C-C625-D01D-100D-1D5962D359FF}"/>
                </a:ext>
              </a:extLst>
            </p:cNvPr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2486;p84">
              <a:extLst>
                <a:ext uri="{FF2B5EF4-FFF2-40B4-BE49-F238E27FC236}">
                  <a16:creationId xmlns:a16="http://schemas.microsoft.com/office/drawing/2014/main" id="{465DCD77-70E7-7FD3-4E32-5053BCA749E4}"/>
                </a:ext>
              </a:extLst>
            </p:cNvPr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2487;p84">
              <a:extLst>
                <a:ext uri="{FF2B5EF4-FFF2-40B4-BE49-F238E27FC236}">
                  <a16:creationId xmlns:a16="http://schemas.microsoft.com/office/drawing/2014/main" id="{484C6A13-40BD-9AD4-BA06-C07DA782BDD6}"/>
                </a:ext>
              </a:extLst>
            </p:cNvPr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2488;p84">
              <a:extLst>
                <a:ext uri="{FF2B5EF4-FFF2-40B4-BE49-F238E27FC236}">
                  <a16:creationId xmlns:a16="http://schemas.microsoft.com/office/drawing/2014/main" id="{0B52230B-C9BC-A3A8-74A3-1686244DF356}"/>
                </a:ext>
              </a:extLst>
            </p:cNvPr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2489;p84">
              <a:extLst>
                <a:ext uri="{FF2B5EF4-FFF2-40B4-BE49-F238E27FC236}">
                  <a16:creationId xmlns:a16="http://schemas.microsoft.com/office/drawing/2014/main" id="{4640C312-8937-CB44-53AE-9DE0EBC83D5B}"/>
                </a:ext>
              </a:extLst>
            </p:cNvPr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2490;p84">
              <a:extLst>
                <a:ext uri="{FF2B5EF4-FFF2-40B4-BE49-F238E27FC236}">
                  <a16:creationId xmlns:a16="http://schemas.microsoft.com/office/drawing/2014/main" id="{9FABEAF8-43CA-8F6D-97D7-7B23ABCC2887}"/>
                </a:ext>
              </a:extLst>
            </p:cNvPr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2491;p84">
              <a:extLst>
                <a:ext uri="{FF2B5EF4-FFF2-40B4-BE49-F238E27FC236}">
                  <a16:creationId xmlns:a16="http://schemas.microsoft.com/office/drawing/2014/main" id="{20114765-AEDC-D666-1DFB-DAE70377BFAD}"/>
                </a:ext>
              </a:extLst>
            </p:cNvPr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2492;p84">
              <a:extLst>
                <a:ext uri="{FF2B5EF4-FFF2-40B4-BE49-F238E27FC236}">
                  <a16:creationId xmlns:a16="http://schemas.microsoft.com/office/drawing/2014/main" id="{000F119B-BB1D-0DB1-6249-7238C1DA06F0}"/>
                </a:ext>
              </a:extLst>
            </p:cNvPr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2493;p84">
              <a:extLst>
                <a:ext uri="{FF2B5EF4-FFF2-40B4-BE49-F238E27FC236}">
                  <a16:creationId xmlns:a16="http://schemas.microsoft.com/office/drawing/2014/main" id="{2CE58132-74C0-D9E7-5174-3B00FA4ADC7D}"/>
                </a:ext>
              </a:extLst>
            </p:cNvPr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2494;p84">
              <a:extLst>
                <a:ext uri="{FF2B5EF4-FFF2-40B4-BE49-F238E27FC236}">
                  <a16:creationId xmlns:a16="http://schemas.microsoft.com/office/drawing/2014/main" id="{10462449-320E-E391-1243-8E6E28DB13CA}"/>
                </a:ext>
              </a:extLst>
            </p:cNvPr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2495;p84">
              <a:extLst>
                <a:ext uri="{FF2B5EF4-FFF2-40B4-BE49-F238E27FC236}">
                  <a16:creationId xmlns:a16="http://schemas.microsoft.com/office/drawing/2014/main" id="{825D5724-04A5-3422-C92F-105C9F64DBBD}"/>
                </a:ext>
              </a:extLst>
            </p:cNvPr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2496;p84">
              <a:extLst>
                <a:ext uri="{FF2B5EF4-FFF2-40B4-BE49-F238E27FC236}">
                  <a16:creationId xmlns:a16="http://schemas.microsoft.com/office/drawing/2014/main" id="{CF78E7C0-931F-2ED1-1B4B-8BB5CC012AD2}"/>
                </a:ext>
              </a:extLst>
            </p:cNvPr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2497;p84">
              <a:extLst>
                <a:ext uri="{FF2B5EF4-FFF2-40B4-BE49-F238E27FC236}">
                  <a16:creationId xmlns:a16="http://schemas.microsoft.com/office/drawing/2014/main" id="{3EC8B23F-2869-E7DD-F4F3-54FDC63DE16B}"/>
                </a:ext>
              </a:extLst>
            </p:cNvPr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2498;p84">
              <a:extLst>
                <a:ext uri="{FF2B5EF4-FFF2-40B4-BE49-F238E27FC236}">
                  <a16:creationId xmlns:a16="http://schemas.microsoft.com/office/drawing/2014/main" id="{02B713F0-39F2-128F-2CF9-D61C573CEBC9}"/>
                </a:ext>
              </a:extLst>
            </p:cNvPr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2499;p84">
              <a:extLst>
                <a:ext uri="{FF2B5EF4-FFF2-40B4-BE49-F238E27FC236}">
                  <a16:creationId xmlns:a16="http://schemas.microsoft.com/office/drawing/2014/main" id="{8786F85E-DEE3-A266-FC2A-47F8E842B864}"/>
                </a:ext>
              </a:extLst>
            </p:cNvPr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2500;p84">
              <a:extLst>
                <a:ext uri="{FF2B5EF4-FFF2-40B4-BE49-F238E27FC236}">
                  <a16:creationId xmlns:a16="http://schemas.microsoft.com/office/drawing/2014/main" id="{42C3F924-E1CF-58D3-E0B9-8824CC678284}"/>
                </a:ext>
              </a:extLst>
            </p:cNvPr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2501;p84">
              <a:extLst>
                <a:ext uri="{FF2B5EF4-FFF2-40B4-BE49-F238E27FC236}">
                  <a16:creationId xmlns:a16="http://schemas.microsoft.com/office/drawing/2014/main" id="{EF63346C-B9D4-14D9-E733-3529D2AF6647}"/>
                </a:ext>
              </a:extLst>
            </p:cNvPr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2502;p84">
              <a:extLst>
                <a:ext uri="{FF2B5EF4-FFF2-40B4-BE49-F238E27FC236}">
                  <a16:creationId xmlns:a16="http://schemas.microsoft.com/office/drawing/2014/main" id="{4CF927A5-D3C0-D05D-B1F4-FEF7E8BC1B0C}"/>
                </a:ext>
              </a:extLst>
            </p:cNvPr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2503;p84">
              <a:extLst>
                <a:ext uri="{FF2B5EF4-FFF2-40B4-BE49-F238E27FC236}">
                  <a16:creationId xmlns:a16="http://schemas.microsoft.com/office/drawing/2014/main" id="{CA45DA4B-5090-3A62-5AD7-7C9A8BB71985}"/>
                </a:ext>
              </a:extLst>
            </p:cNvPr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2504;p84">
              <a:extLst>
                <a:ext uri="{FF2B5EF4-FFF2-40B4-BE49-F238E27FC236}">
                  <a16:creationId xmlns:a16="http://schemas.microsoft.com/office/drawing/2014/main" id="{7B37DBE8-9B74-6220-338E-B384D798ABA9}"/>
                </a:ext>
              </a:extLst>
            </p:cNvPr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2505;p84">
              <a:extLst>
                <a:ext uri="{FF2B5EF4-FFF2-40B4-BE49-F238E27FC236}">
                  <a16:creationId xmlns:a16="http://schemas.microsoft.com/office/drawing/2014/main" id="{514C4F0A-AD79-900D-9F88-54D9A74218B7}"/>
                </a:ext>
              </a:extLst>
            </p:cNvPr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2506;p84">
              <a:extLst>
                <a:ext uri="{FF2B5EF4-FFF2-40B4-BE49-F238E27FC236}">
                  <a16:creationId xmlns:a16="http://schemas.microsoft.com/office/drawing/2014/main" id="{004BF975-0764-6182-A85D-CFF21A2681DB}"/>
                </a:ext>
              </a:extLst>
            </p:cNvPr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2507;p84">
              <a:extLst>
                <a:ext uri="{FF2B5EF4-FFF2-40B4-BE49-F238E27FC236}">
                  <a16:creationId xmlns:a16="http://schemas.microsoft.com/office/drawing/2014/main" id="{CC5C105B-C954-8FEB-E064-0FE68CD339E3}"/>
                </a:ext>
              </a:extLst>
            </p:cNvPr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2508;p84">
              <a:extLst>
                <a:ext uri="{FF2B5EF4-FFF2-40B4-BE49-F238E27FC236}">
                  <a16:creationId xmlns:a16="http://schemas.microsoft.com/office/drawing/2014/main" id="{D4B9D979-9598-8B70-1AEE-F5CE0F176762}"/>
                </a:ext>
              </a:extLst>
            </p:cNvPr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2509;p84">
              <a:extLst>
                <a:ext uri="{FF2B5EF4-FFF2-40B4-BE49-F238E27FC236}">
                  <a16:creationId xmlns:a16="http://schemas.microsoft.com/office/drawing/2014/main" id="{26F3A8FC-97CB-0B7A-3133-D66EC3E3E246}"/>
                </a:ext>
              </a:extLst>
            </p:cNvPr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2510;p84">
              <a:extLst>
                <a:ext uri="{FF2B5EF4-FFF2-40B4-BE49-F238E27FC236}">
                  <a16:creationId xmlns:a16="http://schemas.microsoft.com/office/drawing/2014/main" id="{293FC8A7-FF7F-F419-B7B9-65D729019A86}"/>
                </a:ext>
              </a:extLst>
            </p:cNvPr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2511;p84">
              <a:extLst>
                <a:ext uri="{FF2B5EF4-FFF2-40B4-BE49-F238E27FC236}">
                  <a16:creationId xmlns:a16="http://schemas.microsoft.com/office/drawing/2014/main" id="{0CEBF8D3-5BF2-BF8C-0D56-E7EC3900BFD6}"/>
                </a:ext>
              </a:extLst>
            </p:cNvPr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2512;p84">
              <a:extLst>
                <a:ext uri="{FF2B5EF4-FFF2-40B4-BE49-F238E27FC236}">
                  <a16:creationId xmlns:a16="http://schemas.microsoft.com/office/drawing/2014/main" id="{B480C556-97C1-D5BC-6E29-DBD6D609EA60}"/>
                </a:ext>
              </a:extLst>
            </p:cNvPr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2513;p84">
              <a:extLst>
                <a:ext uri="{FF2B5EF4-FFF2-40B4-BE49-F238E27FC236}">
                  <a16:creationId xmlns:a16="http://schemas.microsoft.com/office/drawing/2014/main" id="{2B7E06A9-169B-AB37-FF27-EB23F4EF8922}"/>
                </a:ext>
              </a:extLst>
            </p:cNvPr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2514;p84">
              <a:extLst>
                <a:ext uri="{FF2B5EF4-FFF2-40B4-BE49-F238E27FC236}">
                  <a16:creationId xmlns:a16="http://schemas.microsoft.com/office/drawing/2014/main" id="{9B40BE61-0BFD-21C6-7FF2-12A4AA881090}"/>
                </a:ext>
              </a:extLst>
            </p:cNvPr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2515;p84">
              <a:extLst>
                <a:ext uri="{FF2B5EF4-FFF2-40B4-BE49-F238E27FC236}">
                  <a16:creationId xmlns:a16="http://schemas.microsoft.com/office/drawing/2014/main" id="{9EB954A5-2451-1115-2366-72AD3F74BE3E}"/>
                </a:ext>
              </a:extLst>
            </p:cNvPr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2516;p84">
              <a:extLst>
                <a:ext uri="{FF2B5EF4-FFF2-40B4-BE49-F238E27FC236}">
                  <a16:creationId xmlns:a16="http://schemas.microsoft.com/office/drawing/2014/main" id="{EB0D8FAE-3CA7-63F4-6EC2-45EDA730D318}"/>
                </a:ext>
              </a:extLst>
            </p:cNvPr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2517;p84">
              <a:extLst>
                <a:ext uri="{FF2B5EF4-FFF2-40B4-BE49-F238E27FC236}">
                  <a16:creationId xmlns:a16="http://schemas.microsoft.com/office/drawing/2014/main" id="{B478D66F-E9E0-8E57-DD2B-16CD732C9F91}"/>
                </a:ext>
              </a:extLst>
            </p:cNvPr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2518;p84">
              <a:extLst>
                <a:ext uri="{FF2B5EF4-FFF2-40B4-BE49-F238E27FC236}">
                  <a16:creationId xmlns:a16="http://schemas.microsoft.com/office/drawing/2014/main" id="{FE58D20A-71D6-418D-B429-9140FFB94E40}"/>
                </a:ext>
              </a:extLst>
            </p:cNvPr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2519;p84">
              <a:extLst>
                <a:ext uri="{FF2B5EF4-FFF2-40B4-BE49-F238E27FC236}">
                  <a16:creationId xmlns:a16="http://schemas.microsoft.com/office/drawing/2014/main" id="{29C4D86F-0B64-30F1-E8AA-C563E586F5BB}"/>
                </a:ext>
              </a:extLst>
            </p:cNvPr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2520;p84">
              <a:extLst>
                <a:ext uri="{FF2B5EF4-FFF2-40B4-BE49-F238E27FC236}">
                  <a16:creationId xmlns:a16="http://schemas.microsoft.com/office/drawing/2014/main" id="{935B68DF-21C0-EC16-9607-E78F2409D493}"/>
                </a:ext>
              </a:extLst>
            </p:cNvPr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2521;p84">
              <a:extLst>
                <a:ext uri="{FF2B5EF4-FFF2-40B4-BE49-F238E27FC236}">
                  <a16:creationId xmlns:a16="http://schemas.microsoft.com/office/drawing/2014/main" id="{29331ABE-BB7E-EF52-5B87-17AFE7560B0D}"/>
                </a:ext>
              </a:extLst>
            </p:cNvPr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2522;p84">
              <a:extLst>
                <a:ext uri="{FF2B5EF4-FFF2-40B4-BE49-F238E27FC236}">
                  <a16:creationId xmlns:a16="http://schemas.microsoft.com/office/drawing/2014/main" id="{780FC1EF-6A74-818F-8CF3-28CDA31FBE75}"/>
                </a:ext>
              </a:extLst>
            </p:cNvPr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2523;p84">
              <a:extLst>
                <a:ext uri="{FF2B5EF4-FFF2-40B4-BE49-F238E27FC236}">
                  <a16:creationId xmlns:a16="http://schemas.microsoft.com/office/drawing/2014/main" id="{600779EA-21A0-A5CE-8143-9FD045B2AF5F}"/>
                </a:ext>
              </a:extLst>
            </p:cNvPr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2524;p84">
              <a:extLst>
                <a:ext uri="{FF2B5EF4-FFF2-40B4-BE49-F238E27FC236}">
                  <a16:creationId xmlns:a16="http://schemas.microsoft.com/office/drawing/2014/main" id="{8694D38F-E4EC-1A4B-8C77-AE22955B0F12}"/>
                </a:ext>
              </a:extLst>
            </p:cNvPr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2525;p84">
              <a:extLst>
                <a:ext uri="{FF2B5EF4-FFF2-40B4-BE49-F238E27FC236}">
                  <a16:creationId xmlns:a16="http://schemas.microsoft.com/office/drawing/2014/main" id="{792CDE1A-D71B-B84F-89DC-0DCA04312007}"/>
                </a:ext>
              </a:extLst>
            </p:cNvPr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2526;p84">
              <a:extLst>
                <a:ext uri="{FF2B5EF4-FFF2-40B4-BE49-F238E27FC236}">
                  <a16:creationId xmlns:a16="http://schemas.microsoft.com/office/drawing/2014/main" id="{23FF5F54-9489-8552-CF3C-BADA58430EF5}"/>
                </a:ext>
              </a:extLst>
            </p:cNvPr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2527;p84">
              <a:extLst>
                <a:ext uri="{FF2B5EF4-FFF2-40B4-BE49-F238E27FC236}">
                  <a16:creationId xmlns:a16="http://schemas.microsoft.com/office/drawing/2014/main" id="{F248C0F3-7FBF-C1C7-298F-190615A17A70}"/>
                </a:ext>
              </a:extLst>
            </p:cNvPr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2528;p84">
              <a:extLst>
                <a:ext uri="{FF2B5EF4-FFF2-40B4-BE49-F238E27FC236}">
                  <a16:creationId xmlns:a16="http://schemas.microsoft.com/office/drawing/2014/main" id="{B840BE44-C592-4B98-434E-E21097308CB5}"/>
                </a:ext>
              </a:extLst>
            </p:cNvPr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2529;p84">
              <a:extLst>
                <a:ext uri="{FF2B5EF4-FFF2-40B4-BE49-F238E27FC236}">
                  <a16:creationId xmlns:a16="http://schemas.microsoft.com/office/drawing/2014/main" id="{E36F5F66-15A5-1DB8-FBEB-3533113CE36B}"/>
                </a:ext>
              </a:extLst>
            </p:cNvPr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2530;p84">
              <a:extLst>
                <a:ext uri="{FF2B5EF4-FFF2-40B4-BE49-F238E27FC236}">
                  <a16:creationId xmlns:a16="http://schemas.microsoft.com/office/drawing/2014/main" id="{3973CAD5-7B02-E1ED-645D-31777E5B239A}"/>
                </a:ext>
              </a:extLst>
            </p:cNvPr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2531;p84">
              <a:extLst>
                <a:ext uri="{FF2B5EF4-FFF2-40B4-BE49-F238E27FC236}">
                  <a16:creationId xmlns:a16="http://schemas.microsoft.com/office/drawing/2014/main" id="{7C62E97F-08DB-93CE-E852-DB874DA51191}"/>
                </a:ext>
              </a:extLst>
            </p:cNvPr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2532;p84">
              <a:extLst>
                <a:ext uri="{FF2B5EF4-FFF2-40B4-BE49-F238E27FC236}">
                  <a16:creationId xmlns:a16="http://schemas.microsoft.com/office/drawing/2014/main" id="{069F0DCF-579F-C296-03F3-D32FCD49B5EC}"/>
                </a:ext>
              </a:extLst>
            </p:cNvPr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2533;p84">
              <a:extLst>
                <a:ext uri="{FF2B5EF4-FFF2-40B4-BE49-F238E27FC236}">
                  <a16:creationId xmlns:a16="http://schemas.microsoft.com/office/drawing/2014/main" id="{F89BEE85-5F3C-64D7-8A51-479B5A5E1165}"/>
                </a:ext>
              </a:extLst>
            </p:cNvPr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2534;p84">
              <a:extLst>
                <a:ext uri="{FF2B5EF4-FFF2-40B4-BE49-F238E27FC236}">
                  <a16:creationId xmlns:a16="http://schemas.microsoft.com/office/drawing/2014/main" id="{11037D2B-AEA0-28D6-CD57-3204DC387346}"/>
                </a:ext>
              </a:extLst>
            </p:cNvPr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2535;p84">
              <a:extLst>
                <a:ext uri="{FF2B5EF4-FFF2-40B4-BE49-F238E27FC236}">
                  <a16:creationId xmlns:a16="http://schemas.microsoft.com/office/drawing/2014/main" id="{21D82198-BA49-4D79-49D0-C8B332F3AC8A}"/>
                </a:ext>
              </a:extLst>
            </p:cNvPr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2536;p84">
              <a:extLst>
                <a:ext uri="{FF2B5EF4-FFF2-40B4-BE49-F238E27FC236}">
                  <a16:creationId xmlns:a16="http://schemas.microsoft.com/office/drawing/2014/main" id="{3452BAC4-BA5A-4F58-4291-50120B6ABFE6}"/>
                </a:ext>
              </a:extLst>
            </p:cNvPr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2537;p84">
              <a:extLst>
                <a:ext uri="{FF2B5EF4-FFF2-40B4-BE49-F238E27FC236}">
                  <a16:creationId xmlns:a16="http://schemas.microsoft.com/office/drawing/2014/main" id="{B4D17F58-A815-A60F-79EB-5836EB935A44}"/>
                </a:ext>
              </a:extLst>
            </p:cNvPr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2538;p84">
              <a:extLst>
                <a:ext uri="{FF2B5EF4-FFF2-40B4-BE49-F238E27FC236}">
                  <a16:creationId xmlns:a16="http://schemas.microsoft.com/office/drawing/2014/main" id="{FC9FBB86-D71C-D9B1-2D67-D4A453854218}"/>
                </a:ext>
              </a:extLst>
            </p:cNvPr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2539;p84">
              <a:extLst>
                <a:ext uri="{FF2B5EF4-FFF2-40B4-BE49-F238E27FC236}">
                  <a16:creationId xmlns:a16="http://schemas.microsoft.com/office/drawing/2014/main" id="{2A71585B-AAD3-FC87-2C97-F1108D65F618}"/>
                </a:ext>
              </a:extLst>
            </p:cNvPr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2540;p84">
              <a:extLst>
                <a:ext uri="{FF2B5EF4-FFF2-40B4-BE49-F238E27FC236}">
                  <a16:creationId xmlns:a16="http://schemas.microsoft.com/office/drawing/2014/main" id="{EABABBFF-615D-EA8E-02F1-C66564E491D1}"/>
                </a:ext>
              </a:extLst>
            </p:cNvPr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2541;p84">
              <a:extLst>
                <a:ext uri="{FF2B5EF4-FFF2-40B4-BE49-F238E27FC236}">
                  <a16:creationId xmlns:a16="http://schemas.microsoft.com/office/drawing/2014/main" id="{14D8845C-6B89-2600-BFAB-B5CB77AF4A1B}"/>
                </a:ext>
              </a:extLst>
            </p:cNvPr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2542;p84">
              <a:extLst>
                <a:ext uri="{FF2B5EF4-FFF2-40B4-BE49-F238E27FC236}">
                  <a16:creationId xmlns:a16="http://schemas.microsoft.com/office/drawing/2014/main" id="{A0CAAF68-8D60-84A0-67C6-6B1F9F7753E5}"/>
                </a:ext>
              </a:extLst>
            </p:cNvPr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2543;p84">
              <a:extLst>
                <a:ext uri="{FF2B5EF4-FFF2-40B4-BE49-F238E27FC236}">
                  <a16:creationId xmlns:a16="http://schemas.microsoft.com/office/drawing/2014/main" id="{0A07A327-1C99-8CF7-600B-559A5F171973}"/>
                </a:ext>
              </a:extLst>
            </p:cNvPr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2544;p84">
              <a:extLst>
                <a:ext uri="{FF2B5EF4-FFF2-40B4-BE49-F238E27FC236}">
                  <a16:creationId xmlns:a16="http://schemas.microsoft.com/office/drawing/2014/main" id="{F1598D36-1C16-F7EF-DB75-E93C3A1F4D5A}"/>
                </a:ext>
              </a:extLst>
            </p:cNvPr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2545;p84">
              <a:extLst>
                <a:ext uri="{FF2B5EF4-FFF2-40B4-BE49-F238E27FC236}">
                  <a16:creationId xmlns:a16="http://schemas.microsoft.com/office/drawing/2014/main" id="{1DA45AA0-864F-7451-09F1-858537837BF4}"/>
                </a:ext>
              </a:extLst>
            </p:cNvPr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2546;p84">
              <a:extLst>
                <a:ext uri="{FF2B5EF4-FFF2-40B4-BE49-F238E27FC236}">
                  <a16:creationId xmlns:a16="http://schemas.microsoft.com/office/drawing/2014/main" id="{95238928-494D-5B91-02F7-89F800530A4F}"/>
                </a:ext>
              </a:extLst>
            </p:cNvPr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2547;p84">
              <a:extLst>
                <a:ext uri="{FF2B5EF4-FFF2-40B4-BE49-F238E27FC236}">
                  <a16:creationId xmlns:a16="http://schemas.microsoft.com/office/drawing/2014/main" id="{10AC126E-5D5B-2A42-DFEF-1A8366D3EFE5}"/>
                </a:ext>
              </a:extLst>
            </p:cNvPr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2548;p84">
              <a:extLst>
                <a:ext uri="{FF2B5EF4-FFF2-40B4-BE49-F238E27FC236}">
                  <a16:creationId xmlns:a16="http://schemas.microsoft.com/office/drawing/2014/main" id="{D6C6AB7D-7DF7-CC7F-639B-6397C9DE67D0}"/>
                </a:ext>
              </a:extLst>
            </p:cNvPr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2549;p84">
              <a:extLst>
                <a:ext uri="{FF2B5EF4-FFF2-40B4-BE49-F238E27FC236}">
                  <a16:creationId xmlns:a16="http://schemas.microsoft.com/office/drawing/2014/main" id="{F94CBE0D-52A8-6838-BA1C-17925BCFE704}"/>
                </a:ext>
              </a:extLst>
            </p:cNvPr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2550;p84">
              <a:extLst>
                <a:ext uri="{FF2B5EF4-FFF2-40B4-BE49-F238E27FC236}">
                  <a16:creationId xmlns:a16="http://schemas.microsoft.com/office/drawing/2014/main" id="{1DAB3C9E-4E79-0231-16D0-3B174B226CDC}"/>
                </a:ext>
              </a:extLst>
            </p:cNvPr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2551;p84">
              <a:extLst>
                <a:ext uri="{FF2B5EF4-FFF2-40B4-BE49-F238E27FC236}">
                  <a16:creationId xmlns:a16="http://schemas.microsoft.com/office/drawing/2014/main" id="{A0C14DA7-9E7B-8E10-9D15-40E5BD9520F8}"/>
                </a:ext>
              </a:extLst>
            </p:cNvPr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2552;p84">
              <a:extLst>
                <a:ext uri="{FF2B5EF4-FFF2-40B4-BE49-F238E27FC236}">
                  <a16:creationId xmlns:a16="http://schemas.microsoft.com/office/drawing/2014/main" id="{1ED077A4-1297-BD6D-6DEA-5BC928CC29BB}"/>
                </a:ext>
              </a:extLst>
            </p:cNvPr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2553;p84">
              <a:extLst>
                <a:ext uri="{FF2B5EF4-FFF2-40B4-BE49-F238E27FC236}">
                  <a16:creationId xmlns:a16="http://schemas.microsoft.com/office/drawing/2014/main" id="{1204E227-6493-ED26-94D5-7436402FB5DD}"/>
                </a:ext>
              </a:extLst>
            </p:cNvPr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2554;p84">
              <a:extLst>
                <a:ext uri="{FF2B5EF4-FFF2-40B4-BE49-F238E27FC236}">
                  <a16:creationId xmlns:a16="http://schemas.microsoft.com/office/drawing/2014/main" id="{D2FAA59A-742C-973D-30D8-15B17CC14E36}"/>
                </a:ext>
              </a:extLst>
            </p:cNvPr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2555;p84">
              <a:extLst>
                <a:ext uri="{FF2B5EF4-FFF2-40B4-BE49-F238E27FC236}">
                  <a16:creationId xmlns:a16="http://schemas.microsoft.com/office/drawing/2014/main" id="{CE80C27D-EBAE-AABF-088D-432B0DA02D2B}"/>
                </a:ext>
              </a:extLst>
            </p:cNvPr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2556;p84">
              <a:extLst>
                <a:ext uri="{FF2B5EF4-FFF2-40B4-BE49-F238E27FC236}">
                  <a16:creationId xmlns:a16="http://schemas.microsoft.com/office/drawing/2014/main" id="{F80702A3-624C-F090-DB89-818424648CDD}"/>
                </a:ext>
              </a:extLst>
            </p:cNvPr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2557;p84">
              <a:extLst>
                <a:ext uri="{FF2B5EF4-FFF2-40B4-BE49-F238E27FC236}">
                  <a16:creationId xmlns:a16="http://schemas.microsoft.com/office/drawing/2014/main" id="{B0F7FE70-BE47-B991-28F2-730A57B59FF6}"/>
                </a:ext>
              </a:extLst>
            </p:cNvPr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2558;p84">
              <a:extLst>
                <a:ext uri="{FF2B5EF4-FFF2-40B4-BE49-F238E27FC236}">
                  <a16:creationId xmlns:a16="http://schemas.microsoft.com/office/drawing/2014/main" id="{341E82EE-802A-6D6F-A2A7-91667EB348AB}"/>
                </a:ext>
              </a:extLst>
            </p:cNvPr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2559;p84">
              <a:extLst>
                <a:ext uri="{FF2B5EF4-FFF2-40B4-BE49-F238E27FC236}">
                  <a16:creationId xmlns:a16="http://schemas.microsoft.com/office/drawing/2014/main" id="{BFA98BC4-9487-F46F-53A9-28671751EED1}"/>
                </a:ext>
              </a:extLst>
            </p:cNvPr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2560;p84">
              <a:extLst>
                <a:ext uri="{FF2B5EF4-FFF2-40B4-BE49-F238E27FC236}">
                  <a16:creationId xmlns:a16="http://schemas.microsoft.com/office/drawing/2014/main" id="{F43AE8AB-4485-80FD-49E7-205121DC6EEC}"/>
                </a:ext>
              </a:extLst>
            </p:cNvPr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2561;p84">
              <a:extLst>
                <a:ext uri="{FF2B5EF4-FFF2-40B4-BE49-F238E27FC236}">
                  <a16:creationId xmlns:a16="http://schemas.microsoft.com/office/drawing/2014/main" id="{F37491F8-257D-17A3-6CED-01A23563CF7F}"/>
                </a:ext>
              </a:extLst>
            </p:cNvPr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2562;p84">
              <a:extLst>
                <a:ext uri="{FF2B5EF4-FFF2-40B4-BE49-F238E27FC236}">
                  <a16:creationId xmlns:a16="http://schemas.microsoft.com/office/drawing/2014/main" id="{555A1004-AAAC-FC9D-3D53-8654686AB059}"/>
                </a:ext>
              </a:extLst>
            </p:cNvPr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2563;p84">
              <a:extLst>
                <a:ext uri="{FF2B5EF4-FFF2-40B4-BE49-F238E27FC236}">
                  <a16:creationId xmlns:a16="http://schemas.microsoft.com/office/drawing/2014/main" id="{256D5171-D15E-AC3D-AF0A-D60B7EDBB28C}"/>
                </a:ext>
              </a:extLst>
            </p:cNvPr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2564;p84">
              <a:extLst>
                <a:ext uri="{FF2B5EF4-FFF2-40B4-BE49-F238E27FC236}">
                  <a16:creationId xmlns:a16="http://schemas.microsoft.com/office/drawing/2014/main" id="{7D469FB8-D8E2-C740-E6AA-E0CCF56A84E3}"/>
                </a:ext>
              </a:extLst>
            </p:cNvPr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2565;p84">
              <a:extLst>
                <a:ext uri="{FF2B5EF4-FFF2-40B4-BE49-F238E27FC236}">
                  <a16:creationId xmlns:a16="http://schemas.microsoft.com/office/drawing/2014/main" id="{4F1AA10C-3E3D-3B34-675C-43A2B0A6C9F3}"/>
                </a:ext>
              </a:extLst>
            </p:cNvPr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2566;p84">
              <a:extLst>
                <a:ext uri="{FF2B5EF4-FFF2-40B4-BE49-F238E27FC236}">
                  <a16:creationId xmlns:a16="http://schemas.microsoft.com/office/drawing/2014/main" id="{FF597717-6A87-4732-F98B-6DCB9EBDE217}"/>
                </a:ext>
              </a:extLst>
            </p:cNvPr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2567;p84">
              <a:extLst>
                <a:ext uri="{FF2B5EF4-FFF2-40B4-BE49-F238E27FC236}">
                  <a16:creationId xmlns:a16="http://schemas.microsoft.com/office/drawing/2014/main" id="{C9197DC7-7E8E-DE25-0105-A236187408E9}"/>
                </a:ext>
              </a:extLst>
            </p:cNvPr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2568;p84">
              <a:extLst>
                <a:ext uri="{FF2B5EF4-FFF2-40B4-BE49-F238E27FC236}">
                  <a16:creationId xmlns:a16="http://schemas.microsoft.com/office/drawing/2014/main" id="{27F91D73-0D23-C58F-638A-B57F662F811A}"/>
                </a:ext>
              </a:extLst>
            </p:cNvPr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2569;p84">
              <a:extLst>
                <a:ext uri="{FF2B5EF4-FFF2-40B4-BE49-F238E27FC236}">
                  <a16:creationId xmlns:a16="http://schemas.microsoft.com/office/drawing/2014/main" id="{B49BBECB-4362-2342-1871-173322CC075D}"/>
                </a:ext>
              </a:extLst>
            </p:cNvPr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2570;p84">
              <a:extLst>
                <a:ext uri="{FF2B5EF4-FFF2-40B4-BE49-F238E27FC236}">
                  <a16:creationId xmlns:a16="http://schemas.microsoft.com/office/drawing/2014/main" id="{F8BDE438-C735-1F26-14F1-728B76C64A18}"/>
                </a:ext>
              </a:extLst>
            </p:cNvPr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2571;p84">
              <a:extLst>
                <a:ext uri="{FF2B5EF4-FFF2-40B4-BE49-F238E27FC236}">
                  <a16:creationId xmlns:a16="http://schemas.microsoft.com/office/drawing/2014/main" id="{3FF4EDA6-2AAA-75E7-F36B-E386E00B4C43}"/>
                </a:ext>
              </a:extLst>
            </p:cNvPr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2572;p84">
              <a:extLst>
                <a:ext uri="{FF2B5EF4-FFF2-40B4-BE49-F238E27FC236}">
                  <a16:creationId xmlns:a16="http://schemas.microsoft.com/office/drawing/2014/main" id="{9E2951B1-ED4D-3FD2-AC4A-47950BD338CC}"/>
                </a:ext>
              </a:extLst>
            </p:cNvPr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2573;p84">
              <a:extLst>
                <a:ext uri="{FF2B5EF4-FFF2-40B4-BE49-F238E27FC236}">
                  <a16:creationId xmlns:a16="http://schemas.microsoft.com/office/drawing/2014/main" id="{998DB8C7-5918-F153-2938-47588C9698D1}"/>
                </a:ext>
              </a:extLst>
            </p:cNvPr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2574;p84">
              <a:extLst>
                <a:ext uri="{FF2B5EF4-FFF2-40B4-BE49-F238E27FC236}">
                  <a16:creationId xmlns:a16="http://schemas.microsoft.com/office/drawing/2014/main" id="{D8F3CE28-8FC9-A74C-18DC-03121299FE70}"/>
                </a:ext>
              </a:extLst>
            </p:cNvPr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2575;p84">
              <a:extLst>
                <a:ext uri="{FF2B5EF4-FFF2-40B4-BE49-F238E27FC236}">
                  <a16:creationId xmlns:a16="http://schemas.microsoft.com/office/drawing/2014/main" id="{DAE3AB86-F17F-279F-4D37-AD14F65A9E1A}"/>
                </a:ext>
              </a:extLst>
            </p:cNvPr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2576;p84">
              <a:extLst>
                <a:ext uri="{FF2B5EF4-FFF2-40B4-BE49-F238E27FC236}">
                  <a16:creationId xmlns:a16="http://schemas.microsoft.com/office/drawing/2014/main" id="{4A1FA89B-0F0D-791E-89BE-08FA3C0C4B19}"/>
                </a:ext>
              </a:extLst>
            </p:cNvPr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2577;p84">
              <a:extLst>
                <a:ext uri="{FF2B5EF4-FFF2-40B4-BE49-F238E27FC236}">
                  <a16:creationId xmlns:a16="http://schemas.microsoft.com/office/drawing/2014/main" id="{60E4AF04-4057-D8C6-B05C-CA4C19DEC8D2}"/>
                </a:ext>
              </a:extLst>
            </p:cNvPr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2578;p84">
              <a:extLst>
                <a:ext uri="{FF2B5EF4-FFF2-40B4-BE49-F238E27FC236}">
                  <a16:creationId xmlns:a16="http://schemas.microsoft.com/office/drawing/2014/main" id="{E424C1C0-E21D-38DD-98FD-5A308F08DE3A}"/>
                </a:ext>
              </a:extLst>
            </p:cNvPr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2579;p84">
              <a:extLst>
                <a:ext uri="{FF2B5EF4-FFF2-40B4-BE49-F238E27FC236}">
                  <a16:creationId xmlns:a16="http://schemas.microsoft.com/office/drawing/2014/main" id="{85AF544B-FE00-D78E-04FD-5D9F9DC0D041}"/>
                </a:ext>
              </a:extLst>
            </p:cNvPr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2580;p84">
              <a:extLst>
                <a:ext uri="{FF2B5EF4-FFF2-40B4-BE49-F238E27FC236}">
                  <a16:creationId xmlns:a16="http://schemas.microsoft.com/office/drawing/2014/main" id="{0C0E94A5-55A8-34EB-D963-B01DE91ED446}"/>
                </a:ext>
              </a:extLst>
            </p:cNvPr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2581;p84">
              <a:extLst>
                <a:ext uri="{FF2B5EF4-FFF2-40B4-BE49-F238E27FC236}">
                  <a16:creationId xmlns:a16="http://schemas.microsoft.com/office/drawing/2014/main" id="{07AA7CBD-5DFE-54CC-5877-29000A3C05FC}"/>
                </a:ext>
              </a:extLst>
            </p:cNvPr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2582;p84">
              <a:extLst>
                <a:ext uri="{FF2B5EF4-FFF2-40B4-BE49-F238E27FC236}">
                  <a16:creationId xmlns:a16="http://schemas.microsoft.com/office/drawing/2014/main" id="{CB3E6CB1-DF4E-FEED-0B2F-C4C6D87D2BF1}"/>
                </a:ext>
              </a:extLst>
            </p:cNvPr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2583;p84">
              <a:extLst>
                <a:ext uri="{FF2B5EF4-FFF2-40B4-BE49-F238E27FC236}">
                  <a16:creationId xmlns:a16="http://schemas.microsoft.com/office/drawing/2014/main" id="{510BCFFC-1699-0326-0DB0-3F8557B1AFDA}"/>
                </a:ext>
              </a:extLst>
            </p:cNvPr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2584;p84">
              <a:extLst>
                <a:ext uri="{FF2B5EF4-FFF2-40B4-BE49-F238E27FC236}">
                  <a16:creationId xmlns:a16="http://schemas.microsoft.com/office/drawing/2014/main" id="{6CC97971-314A-0EC5-C7DE-4B29981A263B}"/>
                </a:ext>
              </a:extLst>
            </p:cNvPr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2585;p84">
              <a:extLst>
                <a:ext uri="{FF2B5EF4-FFF2-40B4-BE49-F238E27FC236}">
                  <a16:creationId xmlns:a16="http://schemas.microsoft.com/office/drawing/2014/main" id="{1BC67DA2-01D1-1886-AFC0-638C862C6488}"/>
                </a:ext>
              </a:extLst>
            </p:cNvPr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2586;p84">
              <a:extLst>
                <a:ext uri="{FF2B5EF4-FFF2-40B4-BE49-F238E27FC236}">
                  <a16:creationId xmlns:a16="http://schemas.microsoft.com/office/drawing/2014/main" id="{3EBD79B2-315C-5129-B5E3-D434BF6D18F5}"/>
                </a:ext>
              </a:extLst>
            </p:cNvPr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2587;p84">
              <a:extLst>
                <a:ext uri="{FF2B5EF4-FFF2-40B4-BE49-F238E27FC236}">
                  <a16:creationId xmlns:a16="http://schemas.microsoft.com/office/drawing/2014/main" id="{902CFDEF-CD59-6128-54DA-D75451F2DFF1}"/>
                </a:ext>
              </a:extLst>
            </p:cNvPr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2588;p84">
              <a:extLst>
                <a:ext uri="{FF2B5EF4-FFF2-40B4-BE49-F238E27FC236}">
                  <a16:creationId xmlns:a16="http://schemas.microsoft.com/office/drawing/2014/main" id="{02D93E0B-C9D2-E4E4-24EA-D289049BEA3F}"/>
                </a:ext>
              </a:extLst>
            </p:cNvPr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2589;p84">
              <a:extLst>
                <a:ext uri="{FF2B5EF4-FFF2-40B4-BE49-F238E27FC236}">
                  <a16:creationId xmlns:a16="http://schemas.microsoft.com/office/drawing/2014/main" id="{C2657590-76C0-9DBA-CA5C-8C7A5E0C97EB}"/>
                </a:ext>
              </a:extLst>
            </p:cNvPr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2590;p84">
              <a:extLst>
                <a:ext uri="{FF2B5EF4-FFF2-40B4-BE49-F238E27FC236}">
                  <a16:creationId xmlns:a16="http://schemas.microsoft.com/office/drawing/2014/main" id="{9C76CAC3-BAA6-6D5C-CB47-6FF3B774D369}"/>
                </a:ext>
              </a:extLst>
            </p:cNvPr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2591;p84">
              <a:extLst>
                <a:ext uri="{FF2B5EF4-FFF2-40B4-BE49-F238E27FC236}">
                  <a16:creationId xmlns:a16="http://schemas.microsoft.com/office/drawing/2014/main" id="{48A42AC0-B468-2999-8989-7BCED0A78CFA}"/>
                </a:ext>
              </a:extLst>
            </p:cNvPr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2592;p84">
              <a:extLst>
                <a:ext uri="{FF2B5EF4-FFF2-40B4-BE49-F238E27FC236}">
                  <a16:creationId xmlns:a16="http://schemas.microsoft.com/office/drawing/2014/main" id="{AD96FB76-7628-764C-9A07-434452834F11}"/>
                </a:ext>
              </a:extLst>
            </p:cNvPr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2593;p84">
              <a:extLst>
                <a:ext uri="{FF2B5EF4-FFF2-40B4-BE49-F238E27FC236}">
                  <a16:creationId xmlns:a16="http://schemas.microsoft.com/office/drawing/2014/main" id="{0BEE11C3-A753-2BF6-3E1A-ABC70C322AFA}"/>
                </a:ext>
              </a:extLst>
            </p:cNvPr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2594;p84">
              <a:extLst>
                <a:ext uri="{FF2B5EF4-FFF2-40B4-BE49-F238E27FC236}">
                  <a16:creationId xmlns:a16="http://schemas.microsoft.com/office/drawing/2014/main" id="{88F75CA6-88E0-553F-CC91-13914CB7CD0D}"/>
                </a:ext>
              </a:extLst>
            </p:cNvPr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2595;p84">
              <a:extLst>
                <a:ext uri="{FF2B5EF4-FFF2-40B4-BE49-F238E27FC236}">
                  <a16:creationId xmlns:a16="http://schemas.microsoft.com/office/drawing/2014/main" id="{342F4295-AADC-2213-F004-8E273E9A63A3}"/>
                </a:ext>
              </a:extLst>
            </p:cNvPr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2596;p84">
              <a:extLst>
                <a:ext uri="{FF2B5EF4-FFF2-40B4-BE49-F238E27FC236}">
                  <a16:creationId xmlns:a16="http://schemas.microsoft.com/office/drawing/2014/main" id="{B0B037E5-4E3F-BAE9-F30C-8ABBD7521294}"/>
                </a:ext>
              </a:extLst>
            </p:cNvPr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2597;p84">
              <a:extLst>
                <a:ext uri="{FF2B5EF4-FFF2-40B4-BE49-F238E27FC236}">
                  <a16:creationId xmlns:a16="http://schemas.microsoft.com/office/drawing/2014/main" id="{9B218DDB-06F4-F98C-2B38-147266728536}"/>
                </a:ext>
              </a:extLst>
            </p:cNvPr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2598;p84">
              <a:extLst>
                <a:ext uri="{FF2B5EF4-FFF2-40B4-BE49-F238E27FC236}">
                  <a16:creationId xmlns:a16="http://schemas.microsoft.com/office/drawing/2014/main" id="{A4CDE376-4C90-E8E0-C9C3-313D024DFAAA}"/>
                </a:ext>
              </a:extLst>
            </p:cNvPr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2599;p84">
              <a:extLst>
                <a:ext uri="{FF2B5EF4-FFF2-40B4-BE49-F238E27FC236}">
                  <a16:creationId xmlns:a16="http://schemas.microsoft.com/office/drawing/2014/main" id="{3CC3CCBC-B8EB-2AFE-72E7-6250C0A48A02}"/>
                </a:ext>
              </a:extLst>
            </p:cNvPr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2600;p84">
              <a:extLst>
                <a:ext uri="{FF2B5EF4-FFF2-40B4-BE49-F238E27FC236}">
                  <a16:creationId xmlns:a16="http://schemas.microsoft.com/office/drawing/2014/main" id="{23EEC5BB-5078-D2D3-6EC7-DFDB6284FC59}"/>
                </a:ext>
              </a:extLst>
            </p:cNvPr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2601;p84">
              <a:extLst>
                <a:ext uri="{FF2B5EF4-FFF2-40B4-BE49-F238E27FC236}">
                  <a16:creationId xmlns:a16="http://schemas.microsoft.com/office/drawing/2014/main" id="{31CDA6A5-FBE8-A54D-F99D-135233549F62}"/>
                </a:ext>
              </a:extLst>
            </p:cNvPr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2602;p84">
              <a:extLst>
                <a:ext uri="{FF2B5EF4-FFF2-40B4-BE49-F238E27FC236}">
                  <a16:creationId xmlns:a16="http://schemas.microsoft.com/office/drawing/2014/main" id="{D2AC4C91-6F96-D819-8AC0-6F4389BCB424}"/>
                </a:ext>
              </a:extLst>
            </p:cNvPr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2603;p84">
              <a:extLst>
                <a:ext uri="{FF2B5EF4-FFF2-40B4-BE49-F238E27FC236}">
                  <a16:creationId xmlns:a16="http://schemas.microsoft.com/office/drawing/2014/main" id="{AC0EE0AE-F1A5-9D84-1026-938C82C76536}"/>
                </a:ext>
              </a:extLst>
            </p:cNvPr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2604;p84">
              <a:extLst>
                <a:ext uri="{FF2B5EF4-FFF2-40B4-BE49-F238E27FC236}">
                  <a16:creationId xmlns:a16="http://schemas.microsoft.com/office/drawing/2014/main" id="{1766C63A-AF4C-3B6F-4A2E-A6F2F50D9977}"/>
                </a:ext>
              </a:extLst>
            </p:cNvPr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2605;p84">
              <a:extLst>
                <a:ext uri="{FF2B5EF4-FFF2-40B4-BE49-F238E27FC236}">
                  <a16:creationId xmlns:a16="http://schemas.microsoft.com/office/drawing/2014/main" id="{1136ED48-E608-C473-9003-38E946B4ADB3}"/>
                </a:ext>
              </a:extLst>
            </p:cNvPr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2606;p84">
              <a:extLst>
                <a:ext uri="{FF2B5EF4-FFF2-40B4-BE49-F238E27FC236}">
                  <a16:creationId xmlns:a16="http://schemas.microsoft.com/office/drawing/2014/main" id="{0BF19183-E5AC-D6EF-075E-65D9AA81F781}"/>
                </a:ext>
              </a:extLst>
            </p:cNvPr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2607;p84">
              <a:extLst>
                <a:ext uri="{FF2B5EF4-FFF2-40B4-BE49-F238E27FC236}">
                  <a16:creationId xmlns:a16="http://schemas.microsoft.com/office/drawing/2014/main" id="{97370C17-6F54-2C74-509C-C9359AA1760C}"/>
                </a:ext>
              </a:extLst>
            </p:cNvPr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2608;p84">
              <a:extLst>
                <a:ext uri="{FF2B5EF4-FFF2-40B4-BE49-F238E27FC236}">
                  <a16:creationId xmlns:a16="http://schemas.microsoft.com/office/drawing/2014/main" id="{804148A6-C8AC-897D-4927-BC4CAAC82844}"/>
                </a:ext>
              </a:extLst>
            </p:cNvPr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2609;p84">
              <a:extLst>
                <a:ext uri="{FF2B5EF4-FFF2-40B4-BE49-F238E27FC236}">
                  <a16:creationId xmlns:a16="http://schemas.microsoft.com/office/drawing/2014/main" id="{52CAA154-F70C-8081-F7B5-53C1946A4964}"/>
                </a:ext>
              </a:extLst>
            </p:cNvPr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2610;p84">
              <a:extLst>
                <a:ext uri="{FF2B5EF4-FFF2-40B4-BE49-F238E27FC236}">
                  <a16:creationId xmlns:a16="http://schemas.microsoft.com/office/drawing/2014/main" id="{399AD122-13D1-A8E6-D2E0-8C0B5AA02FB1}"/>
                </a:ext>
              </a:extLst>
            </p:cNvPr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2611;p84">
              <a:extLst>
                <a:ext uri="{FF2B5EF4-FFF2-40B4-BE49-F238E27FC236}">
                  <a16:creationId xmlns:a16="http://schemas.microsoft.com/office/drawing/2014/main" id="{CD7B8E24-1380-9B6F-C810-F88A2E3A7713}"/>
                </a:ext>
              </a:extLst>
            </p:cNvPr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2612;p84">
              <a:extLst>
                <a:ext uri="{FF2B5EF4-FFF2-40B4-BE49-F238E27FC236}">
                  <a16:creationId xmlns:a16="http://schemas.microsoft.com/office/drawing/2014/main" id="{D322FD24-CB17-83A1-A9B3-469A9084C3E6}"/>
                </a:ext>
              </a:extLst>
            </p:cNvPr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2613;p84">
              <a:extLst>
                <a:ext uri="{FF2B5EF4-FFF2-40B4-BE49-F238E27FC236}">
                  <a16:creationId xmlns:a16="http://schemas.microsoft.com/office/drawing/2014/main" id="{0A87B4E4-8E3F-2BA5-DF0C-3BD6643B5980}"/>
                </a:ext>
              </a:extLst>
            </p:cNvPr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2614;p84">
              <a:extLst>
                <a:ext uri="{FF2B5EF4-FFF2-40B4-BE49-F238E27FC236}">
                  <a16:creationId xmlns:a16="http://schemas.microsoft.com/office/drawing/2014/main" id="{2132FF4B-D86A-2CD7-C261-2FABFAFE40A6}"/>
                </a:ext>
              </a:extLst>
            </p:cNvPr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2615;p84">
              <a:extLst>
                <a:ext uri="{FF2B5EF4-FFF2-40B4-BE49-F238E27FC236}">
                  <a16:creationId xmlns:a16="http://schemas.microsoft.com/office/drawing/2014/main" id="{702BE7D1-65EF-42E7-486C-702B1A8750DD}"/>
                </a:ext>
              </a:extLst>
            </p:cNvPr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2616;p84">
              <a:extLst>
                <a:ext uri="{FF2B5EF4-FFF2-40B4-BE49-F238E27FC236}">
                  <a16:creationId xmlns:a16="http://schemas.microsoft.com/office/drawing/2014/main" id="{BD81090F-A658-B22C-0AEF-1C1E022E0638}"/>
                </a:ext>
              </a:extLst>
            </p:cNvPr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2617;p84">
              <a:extLst>
                <a:ext uri="{FF2B5EF4-FFF2-40B4-BE49-F238E27FC236}">
                  <a16:creationId xmlns:a16="http://schemas.microsoft.com/office/drawing/2014/main" id="{B79739F3-FFE8-4579-5ECC-1A7889879949}"/>
                </a:ext>
              </a:extLst>
            </p:cNvPr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2618;p84">
              <a:extLst>
                <a:ext uri="{FF2B5EF4-FFF2-40B4-BE49-F238E27FC236}">
                  <a16:creationId xmlns:a16="http://schemas.microsoft.com/office/drawing/2014/main" id="{7D3EF6A5-EC83-2B1A-346C-1A0C8B36EF55}"/>
                </a:ext>
              </a:extLst>
            </p:cNvPr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2619;p84">
              <a:extLst>
                <a:ext uri="{FF2B5EF4-FFF2-40B4-BE49-F238E27FC236}">
                  <a16:creationId xmlns:a16="http://schemas.microsoft.com/office/drawing/2014/main" id="{B739CAD6-FBC7-2CD9-5178-981061D77010}"/>
                </a:ext>
              </a:extLst>
            </p:cNvPr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2620;p84">
              <a:extLst>
                <a:ext uri="{FF2B5EF4-FFF2-40B4-BE49-F238E27FC236}">
                  <a16:creationId xmlns:a16="http://schemas.microsoft.com/office/drawing/2014/main" id="{5114C94D-E461-DDC1-A0AA-6EACCF779CCF}"/>
                </a:ext>
              </a:extLst>
            </p:cNvPr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2621;p84">
              <a:extLst>
                <a:ext uri="{FF2B5EF4-FFF2-40B4-BE49-F238E27FC236}">
                  <a16:creationId xmlns:a16="http://schemas.microsoft.com/office/drawing/2014/main" id="{AF68F560-62C9-4B08-DCCC-07E45E9A81F4}"/>
                </a:ext>
              </a:extLst>
            </p:cNvPr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2622;p84">
              <a:extLst>
                <a:ext uri="{FF2B5EF4-FFF2-40B4-BE49-F238E27FC236}">
                  <a16:creationId xmlns:a16="http://schemas.microsoft.com/office/drawing/2014/main" id="{CDF17CBB-E842-6875-0C28-CA45454F3E0D}"/>
                </a:ext>
              </a:extLst>
            </p:cNvPr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2623;p84">
              <a:extLst>
                <a:ext uri="{FF2B5EF4-FFF2-40B4-BE49-F238E27FC236}">
                  <a16:creationId xmlns:a16="http://schemas.microsoft.com/office/drawing/2014/main" id="{58E9A1AC-CEAB-82EE-59CC-8B0BF636FCB4}"/>
                </a:ext>
              </a:extLst>
            </p:cNvPr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2624;p84">
              <a:extLst>
                <a:ext uri="{FF2B5EF4-FFF2-40B4-BE49-F238E27FC236}">
                  <a16:creationId xmlns:a16="http://schemas.microsoft.com/office/drawing/2014/main" id="{FABF9160-7DA9-A14A-1FD9-826326B48AF6}"/>
                </a:ext>
              </a:extLst>
            </p:cNvPr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2625;p84">
              <a:extLst>
                <a:ext uri="{FF2B5EF4-FFF2-40B4-BE49-F238E27FC236}">
                  <a16:creationId xmlns:a16="http://schemas.microsoft.com/office/drawing/2014/main" id="{4F47679A-E58E-19C1-1551-27930C4A6A75}"/>
                </a:ext>
              </a:extLst>
            </p:cNvPr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2626;p84">
              <a:extLst>
                <a:ext uri="{FF2B5EF4-FFF2-40B4-BE49-F238E27FC236}">
                  <a16:creationId xmlns:a16="http://schemas.microsoft.com/office/drawing/2014/main" id="{E76AD880-B938-C839-7EE6-A8DE8CF80FF2}"/>
                </a:ext>
              </a:extLst>
            </p:cNvPr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2627;p84">
              <a:extLst>
                <a:ext uri="{FF2B5EF4-FFF2-40B4-BE49-F238E27FC236}">
                  <a16:creationId xmlns:a16="http://schemas.microsoft.com/office/drawing/2014/main" id="{2183F92E-AD3B-1B33-2C49-34DA1FBE104A}"/>
                </a:ext>
              </a:extLst>
            </p:cNvPr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2628;p84">
              <a:extLst>
                <a:ext uri="{FF2B5EF4-FFF2-40B4-BE49-F238E27FC236}">
                  <a16:creationId xmlns:a16="http://schemas.microsoft.com/office/drawing/2014/main" id="{622BC976-BB7F-3D02-EBC1-559C3E9B2BC7}"/>
                </a:ext>
              </a:extLst>
            </p:cNvPr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2629;p84">
              <a:extLst>
                <a:ext uri="{FF2B5EF4-FFF2-40B4-BE49-F238E27FC236}">
                  <a16:creationId xmlns:a16="http://schemas.microsoft.com/office/drawing/2014/main" id="{1DE03D72-A0F1-D5F8-DF47-C3C5D3BD7CDA}"/>
                </a:ext>
              </a:extLst>
            </p:cNvPr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2630;p84">
              <a:extLst>
                <a:ext uri="{FF2B5EF4-FFF2-40B4-BE49-F238E27FC236}">
                  <a16:creationId xmlns:a16="http://schemas.microsoft.com/office/drawing/2014/main" id="{77E935F2-DE7E-33B6-3DE8-14C7FB919052}"/>
                </a:ext>
              </a:extLst>
            </p:cNvPr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2631;p84">
              <a:extLst>
                <a:ext uri="{FF2B5EF4-FFF2-40B4-BE49-F238E27FC236}">
                  <a16:creationId xmlns:a16="http://schemas.microsoft.com/office/drawing/2014/main" id="{717FEDE3-DC51-78BD-F49F-ED05FC16D5A8}"/>
                </a:ext>
              </a:extLst>
            </p:cNvPr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2632;p84">
              <a:extLst>
                <a:ext uri="{FF2B5EF4-FFF2-40B4-BE49-F238E27FC236}">
                  <a16:creationId xmlns:a16="http://schemas.microsoft.com/office/drawing/2014/main" id="{A1433147-EF53-13EC-5AEC-2E25BA102DA6}"/>
                </a:ext>
              </a:extLst>
            </p:cNvPr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2633;p84">
              <a:extLst>
                <a:ext uri="{FF2B5EF4-FFF2-40B4-BE49-F238E27FC236}">
                  <a16:creationId xmlns:a16="http://schemas.microsoft.com/office/drawing/2014/main" id="{1B2E1533-5D84-B094-A8C5-68F09DB1D299}"/>
                </a:ext>
              </a:extLst>
            </p:cNvPr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2634;p84">
              <a:extLst>
                <a:ext uri="{FF2B5EF4-FFF2-40B4-BE49-F238E27FC236}">
                  <a16:creationId xmlns:a16="http://schemas.microsoft.com/office/drawing/2014/main" id="{76B26B41-AFD7-B3A6-1759-C6916DB9D91F}"/>
                </a:ext>
              </a:extLst>
            </p:cNvPr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2635;p84">
              <a:extLst>
                <a:ext uri="{FF2B5EF4-FFF2-40B4-BE49-F238E27FC236}">
                  <a16:creationId xmlns:a16="http://schemas.microsoft.com/office/drawing/2014/main" id="{466D0FED-63CE-E7E1-3386-1CF8BF544855}"/>
                </a:ext>
              </a:extLst>
            </p:cNvPr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2636;p84">
              <a:extLst>
                <a:ext uri="{FF2B5EF4-FFF2-40B4-BE49-F238E27FC236}">
                  <a16:creationId xmlns:a16="http://schemas.microsoft.com/office/drawing/2014/main" id="{A1BF65E0-CA0C-9C3A-4F43-E8A36F0A280B}"/>
                </a:ext>
              </a:extLst>
            </p:cNvPr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2637;p84">
              <a:extLst>
                <a:ext uri="{FF2B5EF4-FFF2-40B4-BE49-F238E27FC236}">
                  <a16:creationId xmlns:a16="http://schemas.microsoft.com/office/drawing/2014/main" id="{AA9AC57F-985A-1ECF-472A-2CBC16E6F661}"/>
                </a:ext>
              </a:extLst>
            </p:cNvPr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2638;p84">
              <a:extLst>
                <a:ext uri="{FF2B5EF4-FFF2-40B4-BE49-F238E27FC236}">
                  <a16:creationId xmlns:a16="http://schemas.microsoft.com/office/drawing/2014/main" id="{5618E05F-307D-77B9-4DBE-42185588EB1C}"/>
                </a:ext>
              </a:extLst>
            </p:cNvPr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2639;p84">
              <a:extLst>
                <a:ext uri="{FF2B5EF4-FFF2-40B4-BE49-F238E27FC236}">
                  <a16:creationId xmlns:a16="http://schemas.microsoft.com/office/drawing/2014/main" id="{082DACE7-CDE6-BEAA-7040-460D14607260}"/>
                </a:ext>
              </a:extLst>
            </p:cNvPr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2640;p84">
              <a:extLst>
                <a:ext uri="{FF2B5EF4-FFF2-40B4-BE49-F238E27FC236}">
                  <a16:creationId xmlns:a16="http://schemas.microsoft.com/office/drawing/2014/main" id="{013F27EF-8B2C-FA2C-B0F4-33238BD397E5}"/>
                </a:ext>
              </a:extLst>
            </p:cNvPr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2641;p84">
              <a:extLst>
                <a:ext uri="{FF2B5EF4-FFF2-40B4-BE49-F238E27FC236}">
                  <a16:creationId xmlns:a16="http://schemas.microsoft.com/office/drawing/2014/main" id="{7AC5A168-0153-68E3-AE68-354421F1C4D4}"/>
                </a:ext>
              </a:extLst>
            </p:cNvPr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2642;p84">
              <a:extLst>
                <a:ext uri="{FF2B5EF4-FFF2-40B4-BE49-F238E27FC236}">
                  <a16:creationId xmlns:a16="http://schemas.microsoft.com/office/drawing/2014/main" id="{3845D924-1D31-83E1-3B0D-16CE71779996}"/>
                </a:ext>
              </a:extLst>
            </p:cNvPr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2643;p84">
              <a:extLst>
                <a:ext uri="{FF2B5EF4-FFF2-40B4-BE49-F238E27FC236}">
                  <a16:creationId xmlns:a16="http://schemas.microsoft.com/office/drawing/2014/main" id="{2A951BEE-E8CF-DCA2-FB31-5359B7117385}"/>
                </a:ext>
              </a:extLst>
            </p:cNvPr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2644;p84">
              <a:extLst>
                <a:ext uri="{FF2B5EF4-FFF2-40B4-BE49-F238E27FC236}">
                  <a16:creationId xmlns:a16="http://schemas.microsoft.com/office/drawing/2014/main" id="{ABDAE770-D46A-6D9D-B38E-F0A704506D64}"/>
                </a:ext>
              </a:extLst>
            </p:cNvPr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2645;p84">
              <a:extLst>
                <a:ext uri="{FF2B5EF4-FFF2-40B4-BE49-F238E27FC236}">
                  <a16:creationId xmlns:a16="http://schemas.microsoft.com/office/drawing/2014/main" id="{E1F5EB30-7122-F879-684A-DC2FD359C768}"/>
                </a:ext>
              </a:extLst>
            </p:cNvPr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2646;p84">
              <a:extLst>
                <a:ext uri="{FF2B5EF4-FFF2-40B4-BE49-F238E27FC236}">
                  <a16:creationId xmlns:a16="http://schemas.microsoft.com/office/drawing/2014/main" id="{06262D82-B790-536F-01A9-F432D02FA7FF}"/>
                </a:ext>
              </a:extLst>
            </p:cNvPr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2647;p84">
              <a:extLst>
                <a:ext uri="{FF2B5EF4-FFF2-40B4-BE49-F238E27FC236}">
                  <a16:creationId xmlns:a16="http://schemas.microsoft.com/office/drawing/2014/main" id="{27640FBF-D729-BA03-B451-A5F165EF3C39}"/>
                </a:ext>
              </a:extLst>
            </p:cNvPr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2648;p84">
              <a:extLst>
                <a:ext uri="{FF2B5EF4-FFF2-40B4-BE49-F238E27FC236}">
                  <a16:creationId xmlns:a16="http://schemas.microsoft.com/office/drawing/2014/main" id="{A37A9617-36F1-DB0C-E503-EDFF401F8F3E}"/>
                </a:ext>
              </a:extLst>
            </p:cNvPr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2649;p84">
              <a:extLst>
                <a:ext uri="{FF2B5EF4-FFF2-40B4-BE49-F238E27FC236}">
                  <a16:creationId xmlns:a16="http://schemas.microsoft.com/office/drawing/2014/main" id="{B2D6AC86-071A-6C13-ADC6-7B5BFA42FD66}"/>
                </a:ext>
              </a:extLst>
            </p:cNvPr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2650;p84">
              <a:extLst>
                <a:ext uri="{FF2B5EF4-FFF2-40B4-BE49-F238E27FC236}">
                  <a16:creationId xmlns:a16="http://schemas.microsoft.com/office/drawing/2014/main" id="{CD415C9B-6327-C428-DDA3-7C102921BD47}"/>
                </a:ext>
              </a:extLst>
            </p:cNvPr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2651;p84">
              <a:extLst>
                <a:ext uri="{FF2B5EF4-FFF2-40B4-BE49-F238E27FC236}">
                  <a16:creationId xmlns:a16="http://schemas.microsoft.com/office/drawing/2014/main" id="{66FBE811-A972-5738-98C3-3716C004B63B}"/>
                </a:ext>
              </a:extLst>
            </p:cNvPr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2652;p84">
              <a:extLst>
                <a:ext uri="{FF2B5EF4-FFF2-40B4-BE49-F238E27FC236}">
                  <a16:creationId xmlns:a16="http://schemas.microsoft.com/office/drawing/2014/main" id="{333AD717-07E8-0378-3135-99F4DFCDC63A}"/>
                </a:ext>
              </a:extLst>
            </p:cNvPr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2653;p84">
              <a:extLst>
                <a:ext uri="{FF2B5EF4-FFF2-40B4-BE49-F238E27FC236}">
                  <a16:creationId xmlns:a16="http://schemas.microsoft.com/office/drawing/2014/main" id="{17DC03BC-09CB-99CE-D190-A7F3623B25A0}"/>
                </a:ext>
              </a:extLst>
            </p:cNvPr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2654;p84">
              <a:extLst>
                <a:ext uri="{FF2B5EF4-FFF2-40B4-BE49-F238E27FC236}">
                  <a16:creationId xmlns:a16="http://schemas.microsoft.com/office/drawing/2014/main" id="{72BE3F19-B45D-8346-88C0-E4EF5BC9B5EC}"/>
                </a:ext>
              </a:extLst>
            </p:cNvPr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2655;p84">
              <a:extLst>
                <a:ext uri="{FF2B5EF4-FFF2-40B4-BE49-F238E27FC236}">
                  <a16:creationId xmlns:a16="http://schemas.microsoft.com/office/drawing/2014/main" id="{440C4FBB-5A51-231C-0915-FA7524583127}"/>
                </a:ext>
              </a:extLst>
            </p:cNvPr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2656;p84">
              <a:extLst>
                <a:ext uri="{FF2B5EF4-FFF2-40B4-BE49-F238E27FC236}">
                  <a16:creationId xmlns:a16="http://schemas.microsoft.com/office/drawing/2014/main" id="{EB927907-E2B0-2DBD-7B1B-D5BDA5A54529}"/>
                </a:ext>
              </a:extLst>
            </p:cNvPr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2657;p84">
              <a:extLst>
                <a:ext uri="{FF2B5EF4-FFF2-40B4-BE49-F238E27FC236}">
                  <a16:creationId xmlns:a16="http://schemas.microsoft.com/office/drawing/2014/main" id="{7F129919-73B8-ADF7-9AC5-7892CC5BE833}"/>
                </a:ext>
              </a:extLst>
            </p:cNvPr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2658;p84">
              <a:extLst>
                <a:ext uri="{FF2B5EF4-FFF2-40B4-BE49-F238E27FC236}">
                  <a16:creationId xmlns:a16="http://schemas.microsoft.com/office/drawing/2014/main" id="{E0C1D00B-D22B-C4E1-D3CF-AB9D7A9A5AFB}"/>
                </a:ext>
              </a:extLst>
            </p:cNvPr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2659;p84">
              <a:extLst>
                <a:ext uri="{FF2B5EF4-FFF2-40B4-BE49-F238E27FC236}">
                  <a16:creationId xmlns:a16="http://schemas.microsoft.com/office/drawing/2014/main" id="{10E5D33F-5E2E-12DC-BDD8-FF4DD02C2C27}"/>
                </a:ext>
              </a:extLst>
            </p:cNvPr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2660;p84">
              <a:extLst>
                <a:ext uri="{FF2B5EF4-FFF2-40B4-BE49-F238E27FC236}">
                  <a16:creationId xmlns:a16="http://schemas.microsoft.com/office/drawing/2014/main" id="{8AA63B81-9B85-9796-2016-F13955F2AAA0}"/>
                </a:ext>
              </a:extLst>
            </p:cNvPr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2661;p84">
              <a:extLst>
                <a:ext uri="{FF2B5EF4-FFF2-40B4-BE49-F238E27FC236}">
                  <a16:creationId xmlns:a16="http://schemas.microsoft.com/office/drawing/2014/main" id="{13947D0A-79EC-0E64-4BBF-2DC6139F2FC0}"/>
                </a:ext>
              </a:extLst>
            </p:cNvPr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2662;p84">
              <a:extLst>
                <a:ext uri="{FF2B5EF4-FFF2-40B4-BE49-F238E27FC236}">
                  <a16:creationId xmlns:a16="http://schemas.microsoft.com/office/drawing/2014/main" id="{5F7E4FDF-39F9-C577-A648-7AFEF0DD8AC7}"/>
                </a:ext>
              </a:extLst>
            </p:cNvPr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2663;p84">
              <a:extLst>
                <a:ext uri="{FF2B5EF4-FFF2-40B4-BE49-F238E27FC236}">
                  <a16:creationId xmlns:a16="http://schemas.microsoft.com/office/drawing/2014/main" id="{AAE2B8CE-F499-A2AC-419D-59B2495DA0FB}"/>
                </a:ext>
              </a:extLst>
            </p:cNvPr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2664;p84">
              <a:extLst>
                <a:ext uri="{FF2B5EF4-FFF2-40B4-BE49-F238E27FC236}">
                  <a16:creationId xmlns:a16="http://schemas.microsoft.com/office/drawing/2014/main" id="{5706B6F4-8E6F-F0B6-2041-199A850C8711}"/>
                </a:ext>
              </a:extLst>
            </p:cNvPr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2665;p84">
              <a:extLst>
                <a:ext uri="{FF2B5EF4-FFF2-40B4-BE49-F238E27FC236}">
                  <a16:creationId xmlns:a16="http://schemas.microsoft.com/office/drawing/2014/main" id="{C1EE60E0-9E08-71AA-79E8-262E7255599C}"/>
                </a:ext>
              </a:extLst>
            </p:cNvPr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2666;p84">
              <a:extLst>
                <a:ext uri="{FF2B5EF4-FFF2-40B4-BE49-F238E27FC236}">
                  <a16:creationId xmlns:a16="http://schemas.microsoft.com/office/drawing/2014/main" id="{23417ABD-DD27-17CB-76CA-696A78327C38}"/>
                </a:ext>
              </a:extLst>
            </p:cNvPr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2667;p84">
              <a:extLst>
                <a:ext uri="{FF2B5EF4-FFF2-40B4-BE49-F238E27FC236}">
                  <a16:creationId xmlns:a16="http://schemas.microsoft.com/office/drawing/2014/main" id="{FAE1F600-2AD4-80B7-F579-E5B97295CC39}"/>
                </a:ext>
              </a:extLst>
            </p:cNvPr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2668;p84">
              <a:extLst>
                <a:ext uri="{FF2B5EF4-FFF2-40B4-BE49-F238E27FC236}">
                  <a16:creationId xmlns:a16="http://schemas.microsoft.com/office/drawing/2014/main" id="{71E72922-116C-9B2B-CF19-601F879F5D47}"/>
                </a:ext>
              </a:extLst>
            </p:cNvPr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2669;p84">
              <a:extLst>
                <a:ext uri="{FF2B5EF4-FFF2-40B4-BE49-F238E27FC236}">
                  <a16:creationId xmlns:a16="http://schemas.microsoft.com/office/drawing/2014/main" id="{C988230B-0C94-D25F-B019-DE3D37B83BF1}"/>
                </a:ext>
              </a:extLst>
            </p:cNvPr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2670;p84">
              <a:extLst>
                <a:ext uri="{FF2B5EF4-FFF2-40B4-BE49-F238E27FC236}">
                  <a16:creationId xmlns:a16="http://schemas.microsoft.com/office/drawing/2014/main" id="{2798D939-B090-3CD1-C7C6-AFA10CCAFD80}"/>
                </a:ext>
              </a:extLst>
            </p:cNvPr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2671;p84">
              <a:extLst>
                <a:ext uri="{FF2B5EF4-FFF2-40B4-BE49-F238E27FC236}">
                  <a16:creationId xmlns:a16="http://schemas.microsoft.com/office/drawing/2014/main" id="{706E2DB1-D657-4C5E-B5AE-2A3DCD5818FC}"/>
                </a:ext>
              </a:extLst>
            </p:cNvPr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2672;p84">
              <a:extLst>
                <a:ext uri="{FF2B5EF4-FFF2-40B4-BE49-F238E27FC236}">
                  <a16:creationId xmlns:a16="http://schemas.microsoft.com/office/drawing/2014/main" id="{FF0E2157-E0CF-D476-9923-9BE302A86749}"/>
                </a:ext>
              </a:extLst>
            </p:cNvPr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2673;p84">
              <a:extLst>
                <a:ext uri="{FF2B5EF4-FFF2-40B4-BE49-F238E27FC236}">
                  <a16:creationId xmlns:a16="http://schemas.microsoft.com/office/drawing/2014/main" id="{7775EEE8-5A0A-0BF1-6750-09408518B740}"/>
                </a:ext>
              </a:extLst>
            </p:cNvPr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2674;p84">
              <a:extLst>
                <a:ext uri="{FF2B5EF4-FFF2-40B4-BE49-F238E27FC236}">
                  <a16:creationId xmlns:a16="http://schemas.microsoft.com/office/drawing/2014/main" id="{6A30DEF5-5B58-D963-6FEF-3F06A18028EB}"/>
                </a:ext>
              </a:extLst>
            </p:cNvPr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2675;p84">
              <a:extLst>
                <a:ext uri="{FF2B5EF4-FFF2-40B4-BE49-F238E27FC236}">
                  <a16:creationId xmlns:a16="http://schemas.microsoft.com/office/drawing/2014/main" id="{ADCF7F03-BEEB-2BF0-F327-5DB309A9E0C0}"/>
                </a:ext>
              </a:extLst>
            </p:cNvPr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2676;p84">
              <a:extLst>
                <a:ext uri="{FF2B5EF4-FFF2-40B4-BE49-F238E27FC236}">
                  <a16:creationId xmlns:a16="http://schemas.microsoft.com/office/drawing/2014/main" id="{C293AD44-DACE-F5F1-1F51-A037EEC8345B}"/>
                </a:ext>
              </a:extLst>
            </p:cNvPr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2677;p84">
              <a:extLst>
                <a:ext uri="{FF2B5EF4-FFF2-40B4-BE49-F238E27FC236}">
                  <a16:creationId xmlns:a16="http://schemas.microsoft.com/office/drawing/2014/main" id="{3D2FBE3B-E05B-AAB5-0EBE-F5257BACE8C4}"/>
                </a:ext>
              </a:extLst>
            </p:cNvPr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2678;p84">
              <a:extLst>
                <a:ext uri="{FF2B5EF4-FFF2-40B4-BE49-F238E27FC236}">
                  <a16:creationId xmlns:a16="http://schemas.microsoft.com/office/drawing/2014/main" id="{6E2CFF71-D3ED-B712-2EA6-075DB371CBAA}"/>
                </a:ext>
              </a:extLst>
            </p:cNvPr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2679;p84">
              <a:extLst>
                <a:ext uri="{FF2B5EF4-FFF2-40B4-BE49-F238E27FC236}">
                  <a16:creationId xmlns:a16="http://schemas.microsoft.com/office/drawing/2014/main" id="{3F92BD2A-E0C5-82EF-62AF-1749CB5344E4}"/>
                </a:ext>
              </a:extLst>
            </p:cNvPr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2680;p84">
              <a:extLst>
                <a:ext uri="{FF2B5EF4-FFF2-40B4-BE49-F238E27FC236}">
                  <a16:creationId xmlns:a16="http://schemas.microsoft.com/office/drawing/2014/main" id="{36BA0462-09D7-4AF7-568D-1D23F92EA193}"/>
                </a:ext>
              </a:extLst>
            </p:cNvPr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2681;p84">
              <a:extLst>
                <a:ext uri="{FF2B5EF4-FFF2-40B4-BE49-F238E27FC236}">
                  <a16:creationId xmlns:a16="http://schemas.microsoft.com/office/drawing/2014/main" id="{129895C6-2063-55B8-60F6-50529DA9CB06}"/>
                </a:ext>
              </a:extLst>
            </p:cNvPr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2682;p84">
              <a:extLst>
                <a:ext uri="{FF2B5EF4-FFF2-40B4-BE49-F238E27FC236}">
                  <a16:creationId xmlns:a16="http://schemas.microsoft.com/office/drawing/2014/main" id="{8D1A0662-B64A-496C-F285-C8CBB5A5637E}"/>
                </a:ext>
              </a:extLst>
            </p:cNvPr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2683;p84">
              <a:extLst>
                <a:ext uri="{FF2B5EF4-FFF2-40B4-BE49-F238E27FC236}">
                  <a16:creationId xmlns:a16="http://schemas.microsoft.com/office/drawing/2014/main" id="{24206444-0332-03BF-B8DE-9CDF8FD49946}"/>
                </a:ext>
              </a:extLst>
            </p:cNvPr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2684;p84">
              <a:extLst>
                <a:ext uri="{FF2B5EF4-FFF2-40B4-BE49-F238E27FC236}">
                  <a16:creationId xmlns:a16="http://schemas.microsoft.com/office/drawing/2014/main" id="{29284AF7-44AD-2BCC-4E83-14D57AF1D771}"/>
                </a:ext>
              </a:extLst>
            </p:cNvPr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2685;p84">
              <a:extLst>
                <a:ext uri="{FF2B5EF4-FFF2-40B4-BE49-F238E27FC236}">
                  <a16:creationId xmlns:a16="http://schemas.microsoft.com/office/drawing/2014/main" id="{49DBB52D-8FA4-9338-A1BA-69588F2605B1}"/>
                </a:ext>
              </a:extLst>
            </p:cNvPr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2686;p84">
              <a:extLst>
                <a:ext uri="{FF2B5EF4-FFF2-40B4-BE49-F238E27FC236}">
                  <a16:creationId xmlns:a16="http://schemas.microsoft.com/office/drawing/2014/main" id="{5BE384CF-B669-92C8-BBEF-5B96DC26C36F}"/>
                </a:ext>
              </a:extLst>
            </p:cNvPr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2687;p84">
              <a:extLst>
                <a:ext uri="{FF2B5EF4-FFF2-40B4-BE49-F238E27FC236}">
                  <a16:creationId xmlns:a16="http://schemas.microsoft.com/office/drawing/2014/main" id="{72ACF375-2431-69D9-8F2F-A1741A64BAA6}"/>
                </a:ext>
              </a:extLst>
            </p:cNvPr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2688;p84">
              <a:extLst>
                <a:ext uri="{FF2B5EF4-FFF2-40B4-BE49-F238E27FC236}">
                  <a16:creationId xmlns:a16="http://schemas.microsoft.com/office/drawing/2014/main" id="{828586C0-25BF-1483-AF34-C78F91A02E20}"/>
                </a:ext>
              </a:extLst>
            </p:cNvPr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2689;p84">
              <a:extLst>
                <a:ext uri="{FF2B5EF4-FFF2-40B4-BE49-F238E27FC236}">
                  <a16:creationId xmlns:a16="http://schemas.microsoft.com/office/drawing/2014/main" id="{B4BC17C0-D684-080B-9820-D83BB82633C7}"/>
                </a:ext>
              </a:extLst>
            </p:cNvPr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2690;p84">
              <a:extLst>
                <a:ext uri="{FF2B5EF4-FFF2-40B4-BE49-F238E27FC236}">
                  <a16:creationId xmlns:a16="http://schemas.microsoft.com/office/drawing/2014/main" id="{E1F65186-D5D7-B421-2540-04EF27936AE3}"/>
                </a:ext>
              </a:extLst>
            </p:cNvPr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2691;p84">
              <a:extLst>
                <a:ext uri="{FF2B5EF4-FFF2-40B4-BE49-F238E27FC236}">
                  <a16:creationId xmlns:a16="http://schemas.microsoft.com/office/drawing/2014/main" id="{36295D79-BB27-38E4-32E9-9EFFDF1E9B75}"/>
                </a:ext>
              </a:extLst>
            </p:cNvPr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2692;p84">
              <a:extLst>
                <a:ext uri="{FF2B5EF4-FFF2-40B4-BE49-F238E27FC236}">
                  <a16:creationId xmlns:a16="http://schemas.microsoft.com/office/drawing/2014/main" id="{DA77547D-9FE0-3B46-0935-C54610151629}"/>
                </a:ext>
              </a:extLst>
            </p:cNvPr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2693;p84">
              <a:extLst>
                <a:ext uri="{FF2B5EF4-FFF2-40B4-BE49-F238E27FC236}">
                  <a16:creationId xmlns:a16="http://schemas.microsoft.com/office/drawing/2014/main" id="{C0A5B4D2-3CB6-82C1-8532-DC7A86094235}"/>
                </a:ext>
              </a:extLst>
            </p:cNvPr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2694;p84">
              <a:extLst>
                <a:ext uri="{FF2B5EF4-FFF2-40B4-BE49-F238E27FC236}">
                  <a16:creationId xmlns:a16="http://schemas.microsoft.com/office/drawing/2014/main" id="{1C2AE502-18A4-AD2F-1D40-5C442ADA72DC}"/>
                </a:ext>
              </a:extLst>
            </p:cNvPr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2695;p84">
              <a:extLst>
                <a:ext uri="{FF2B5EF4-FFF2-40B4-BE49-F238E27FC236}">
                  <a16:creationId xmlns:a16="http://schemas.microsoft.com/office/drawing/2014/main" id="{5936AC24-37ED-1FB7-77EA-3DD00126366B}"/>
                </a:ext>
              </a:extLst>
            </p:cNvPr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2696;p84">
              <a:extLst>
                <a:ext uri="{FF2B5EF4-FFF2-40B4-BE49-F238E27FC236}">
                  <a16:creationId xmlns:a16="http://schemas.microsoft.com/office/drawing/2014/main" id="{A0B6C973-24D6-1B8E-52E9-37B6D6CBBE5E}"/>
                </a:ext>
              </a:extLst>
            </p:cNvPr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2697;p84">
              <a:extLst>
                <a:ext uri="{FF2B5EF4-FFF2-40B4-BE49-F238E27FC236}">
                  <a16:creationId xmlns:a16="http://schemas.microsoft.com/office/drawing/2014/main" id="{6EA0D2EF-EC0B-C696-D789-500595D9DFD4}"/>
                </a:ext>
              </a:extLst>
            </p:cNvPr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2698;p84">
              <a:extLst>
                <a:ext uri="{FF2B5EF4-FFF2-40B4-BE49-F238E27FC236}">
                  <a16:creationId xmlns:a16="http://schemas.microsoft.com/office/drawing/2014/main" id="{30063B6A-173E-EDE3-397C-BB5E290D5BE2}"/>
                </a:ext>
              </a:extLst>
            </p:cNvPr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2699;p84">
              <a:extLst>
                <a:ext uri="{FF2B5EF4-FFF2-40B4-BE49-F238E27FC236}">
                  <a16:creationId xmlns:a16="http://schemas.microsoft.com/office/drawing/2014/main" id="{BEA4A11B-7A8B-E848-5EC9-1A7C51FB3D33}"/>
                </a:ext>
              </a:extLst>
            </p:cNvPr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2700;p84">
              <a:extLst>
                <a:ext uri="{FF2B5EF4-FFF2-40B4-BE49-F238E27FC236}">
                  <a16:creationId xmlns:a16="http://schemas.microsoft.com/office/drawing/2014/main" id="{6D282AAD-6200-A675-6CEB-9DD6973EFB7A}"/>
                </a:ext>
              </a:extLst>
            </p:cNvPr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2701;p84">
              <a:extLst>
                <a:ext uri="{FF2B5EF4-FFF2-40B4-BE49-F238E27FC236}">
                  <a16:creationId xmlns:a16="http://schemas.microsoft.com/office/drawing/2014/main" id="{C63C632B-472F-EE81-9623-8B734C3F5AAC}"/>
                </a:ext>
              </a:extLst>
            </p:cNvPr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2702;p84">
              <a:extLst>
                <a:ext uri="{FF2B5EF4-FFF2-40B4-BE49-F238E27FC236}">
                  <a16:creationId xmlns:a16="http://schemas.microsoft.com/office/drawing/2014/main" id="{E1342C53-E482-F604-2475-045B00CD785C}"/>
                </a:ext>
              </a:extLst>
            </p:cNvPr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2703;p84">
              <a:extLst>
                <a:ext uri="{FF2B5EF4-FFF2-40B4-BE49-F238E27FC236}">
                  <a16:creationId xmlns:a16="http://schemas.microsoft.com/office/drawing/2014/main" id="{9EC6FAF3-33C6-1AA1-B0B1-687658F5FDAF}"/>
                </a:ext>
              </a:extLst>
            </p:cNvPr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2704;p84">
              <a:extLst>
                <a:ext uri="{FF2B5EF4-FFF2-40B4-BE49-F238E27FC236}">
                  <a16:creationId xmlns:a16="http://schemas.microsoft.com/office/drawing/2014/main" id="{2E6F1B56-21AB-6925-74CC-1A72FDC45C58}"/>
                </a:ext>
              </a:extLst>
            </p:cNvPr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2705;p84">
              <a:extLst>
                <a:ext uri="{FF2B5EF4-FFF2-40B4-BE49-F238E27FC236}">
                  <a16:creationId xmlns:a16="http://schemas.microsoft.com/office/drawing/2014/main" id="{17E73FE5-8A8B-62CD-92A9-2C5D0D6E15A8}"/>
                </a:ext>
              </a:extLst>
            </p:cNvPr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2706;p84">
              <a:extLst>
                <a:ext uri="{FF2B5EF4-FFF2-40B4-BE49-F238E27FC236}">
                  <a16:creationId xmlns:a16="http://schemas.microsoft.com/office/drawing/2014/main" id="{A2C059EF-E912-320C-2E93-6006143A6E33}"/>
                </a:ext>
              </a:extLst>
            </p:cNvPr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2707;p84">
              <a:extLst>
                <a:ext uri="{FF2B5EF4-FFF2-40B4-BE49-F238E27FC236}">
                  <a16:creationId xmlns:a16="http://schemas.microsoft.com/office/drawing/2014/main" id="{3718B987-7F8F-DF55-0293-CAFB5A60D778}"/>
                </a:ext>
              </a:extLst>
            </p:cNvPr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2708;p84">
              <a:extLst>
                <a:ext uri="{FF2B5EF4-FFF2-40B4-BE49-F238E27FC236}">
                  <a16:creationId xmlns:a16="http://schemas.microsoft.com/office/drawing/2014/main" id="{B88ED68C-241F-763D-1355-AEAD5249F1A5}"/>
                </a:ext>
              </a:extLst>
            </p:cNvPr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2709;p84">
              <a:extLst>
                <a:ext uri="{FF2B5EF4-FFF2-40B4-BE49-F238E27FC236}">
                  <a16:creationId xmlns:a16="http://schemas.microsoft.com/office/drawing/2014/main" id="{B4857554-9687-D715-9FE2-812E053BB0A7}"/>
                </a:ext>
              </a:extLst>
            </p:cNvPr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2710;p84">
              <a:extLst>
                <a:ext uri="{FF2B5EF4-FFF2-40B4-BE49-F238E27FC236}">
                  <a16:creationId xmlns:a16="http://schemas.microsoft.com/office/drawing/2014/main" id="{D05C1E83-27F5-21F2-6EFA-5DBED527AE1B}"/>
                </a:ext>
              </a:extLst>
            </p:cNvPr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2711;p84">
              <a:extLst>
                <a:ext uri="{FF2B5EF4-FFF2-40B4-BE49-F238E27FC236}">
                  <a16:creationId xmlns:a16="http://schemas.microsoft.com/office/drawing/2014/main" id="{B637DBA7-5129-BE26-29A6-C3957A69BD26}"/>
                </a:ext>
              </a:extLst>
            </p:cNvPr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2712;p84">
              <a:extLst>
                <a:ext uri="{FF2B5EF4-FFF2-40B4-BE49-F238E27FC236}">
                  <a16:creationId xmlns:a16="http://schemas.microsoft.com/office/drawing/2014/main" id="{7E44B152-36C2-2EE1-7CA4-827DF577A0CD}"/>
                </a:ext>
              </a:extLst>
            </p:cNvPr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2713;p84">
              <a:extLst>
                <a:ext uri="{FF2B5EF4-FFF2-40B4-BE49-F238E27FC236}">
                  <a16:creationId xmlns:a16="http://schemas.microsoft.com/office/drawing/2014/main" id="{B11F41C1-557F-1A5B-1AEF-7A58E3321C93}"/>
                </a:ext>
              </a:extLst>
            </p:cNvPr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2714;p84">
              <a:extLst>
                <a:ext uri="{FF2B5EF4-FFF2-40B4-BE49-F238E27FC236}">
                  <a16:creationId xmlns:a16="http://schemas.microsoft.com/office/drawing/2014/main" id="{D77C7A34-42B5-88EB-6E5A-C55CA7C35D09}"/>
                </a:ext>
              </a:extLst>
            </p:cNvPr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2715;p84">
              <a:extLst>
                <a:ext uri="{FF2B5EF4-FFF2-40B4-BE49-F238E27FC236}">
                  <a16:creationId xmlns:a16="http://schemas.microsoft.com/office/drawing/2014/main" id="{E6959281-4E13-E2E6-68DE-AC7469202F92}"/>
                </a:ext>
              </a:extLst>
            </p:cNvPr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2716;p84">
              <a:extLst>
                <a:ext uri="{FF2B5EF4-FFF2-40B4-BE49-F238E27FC236}">
                  <a16:creationId xmlns:a16="http://schemas.microsoft.com/office/drawing/2014/main" id="{B941A851-FFDA-82D1-139B-0F7D1BCC41F6}"/>
                </a:ext>
              </a:extLst>
            </p:cNvPr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2717;p84">
              <a:extLst>
                <a:ext uri="{FF2B5EF4-FFF2-40B4-BE49-F238E27FC236}">
                  <a16:creationId xmlns:a16="http://schemas.microsoft.com/office/drawing/2014/main" id="{B6A52E29-C77C-0331-0470-DD7618E63BCD}"/>
                </a:ext>
              </a:extLst>
            </p:cNvPr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2718;p84">
              <a:extLst>
                <a:ext uri="{FF2B5EF4-FFF2-40B4-BE49-F238E27FC236}">
                  <a16:creationId xmlns:a16="http://schemas.microsoft.com/office/drawing/2014/main" id="{4DA607FB-FCE0-7053-027E-5F1603C6259E}"/>
                </a:ext>
              </a:extLst>
            </p:cNvPr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2719;p84">
              <a:extLst>
                <a:ext uri="{FF2B5EF4-FFF2-40B4-BE49-F238E27FC236}">
                  <a16:creationId xmlns:a16="http://schemas.microsoft.com/office/drawing/2014/main" id="{B56FA0B6-06EB-FB00-5160-0EBE84A21007}"/>
                </a:ext>
              </a:extLst>
            </p:cNvPr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2720;p84">
              <a:extLst>
                <a:ext uri="{FF2B5EF4-FFF2-40B4-BE49-F238E27FC236}">
                  <a16:creationId xmlns:a16="http://schemas.microsoft.com/office/drawing/2014/main" id="{12A3B820-2916-E842-04EF-CEAAAC8A9AAF}"/>
                </a:ext>
              </a:extLst>
            </p:cNvPr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2721;p84">
              <a:extLst>
                <a:ext uri="{FF2B5EF4-FFF2-40B4-BE49-F238E27FC236}">
                  <a16:creationId xmlns:a16="http://schemas.microsoft.com/office/drawing/2014/main" id="{9937A814-0C35-C65B-442D-9E4CD19541F3}"/>
                </a:ext>
              </a:extLst>
            </p:cNvPr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2722;p84">
              <a:extLst>
                <a:ext uri="{FF2B5EF4-FFF2-40B4-BE49-F238E27FC236}">
                  <a16:creationId xmlns:a16="http://schemas.microsoft.com/office/drawing/2014/main" id="{88213497-0AA9-7E43-90E3-B1A0CA48ADCC}"/>
                </a:ext>
              </a:extLst>
            </p:cNvPr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2723;p84">
              <a:extLst>
                <a:ext uri="{FF2B5EF4-FFF2-40B4-BE49-F238E27FC236}">
                  <a16:creationId xmlns:a16="http://schemas.microsoft.com/office/drawing/2014/main" id="{06107412-BC7C-FA7C-3F62-30659DF3725B}"/>
                </a:ext>
              </a:extLst>
            </p:cNvPr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2724;p84">
              <a:extLst>
                <a:ext uri="{FF2B5EF4-FFF2-40B4-BE49-F238E27FC236}">
                  <a16:creationId xmlns:a16="http://schemas.microsoft.com/office/drawing/2014/main" id="{C51EA2ED-2659-97F9-F9D2-2BE3ED155AED}"/>
                </a:ext>
              </a:extLst>
            </p:cNvPr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2725;p84">
              <a:extLst>
                <a:ext uri="{FF2B5EF4-FFF2-40B4-BE49-F238E27FC236}">
                  <a16:creationId xmlns:a16="http://schemas.microsoft.com/office/drawing/2014/main" id="{F3CF22C9-A348-F0D2-498F-69F1823233EE}"/>
                </a:ext>
              </a:extLst>
            </p:cNvPr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2726;p84">
              <a:extLst>
                <a:ext uri="{FF2B5EF4-FFF2-40B4-BE49-F238E27FC236}">
                  <a16:creationId xmlns:a16="http://schemas.microsoft.com/office/drawing/2014/main" id="{0E48831E-D88C-A937-2B08-333461EC896F}"/>
                </a:ext>
              </a:extLst>
            </p:cNvPr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2727;p84">
              <a:extLst>
                <a:ext uri="{FF2B5EF4-FFF2-40B4-BE49-F238E27FC236}">
                  <a16:creationId xmlns:a16="http://schemas.microsoft.com/office/drawing/2014/main" id="{2957FE18-636E-2343-21DB-DB09478D40A3}"/>
                </a:ext>
              </a:extLst>
            </p:cNvPr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2728;p84">
              <a:extLst>
                <a:ext uri="{FF2B5EF4-FFF2-40B4-BE49-F238E27FC236}">
                  <a16:creationId xmlns:a16="http://schemas.microsoft.com/office/drawing/2014/main" id="{74B278C3-FA28-6A5B-CB4E-528E19F15C1A}"/>
                </a:ext>
              </a:extLst>
            </p:cNvPr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2729;p84">
              <a:extLst>
                <a:ext uri="{FF2B5EF4-FFF2-40B4-BE49-F238E27FC236}">
                  <a16:creationId xmlns:a16="http://schemas.microsoft.com/office/drawing/2014/main" id="{D990EE60-732D-0617-07ED-7622687CEAC9}"/>
                </a:ext>
              </a:extLst>
            </p:cNvPr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2730;p84">
              <a:extLst>
                <a:ext uri="{FF2B5EF4-FFF2-40B4-BE49-F238E27FC236}">
                  <a16:creationId xmlns:a16="http://schemas.microsoft.com/office/drawing/2014/main" id="{3A0DF58A-75FA-C8CF-4E13-B809DA1B8BC1}"/>
                </a:ext>
              </a:extLst>
            </p:cNvPr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2731;p84">
              <a:extLst>
                <a:ext uri="{FF2B5EF4-FFF2-40B4-BE49-F238E27FC236}">
                  <a16:creationId xmlns:a16="http://schemas.microsoft.com/office/drawing/2014/main" id="{640CF526-ABDB-D4A8-4FCB-EDD6AB9EA961}"/>
                </a:ext>
              </a:extLst>
            </p:cNvPr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2732;p84">
              <a:extLst>
                <a:ext uri="{FF2B5EF4-FFF2-40B4-BE49-F238E27FC236}">
                  <a16:creationId xmlns:a16="http://schemas.microsoft.com/office/drawing/2014/main" id="{6BE280FB-0F40-A616-1E78-44839657ED66}"/>
                </a:ext>
              </a:extLst>
            </p:cNvPr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2733;p84">
              <a:extLst>
                <a:ext uri="{FF2B5EF4-FFF2-40B4-BE49-F238E27FC236}">
                  <a16:creationId xmlns:a16="http://schemas.microsoft.com/office/drawing/2014/main" id="{A1F6060F-5457-5322-AEB9-917E091DF653}"/>
                </a:ext>
              </a:extLst>
            </p:cNvPr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2734;p84">
              <a:extLst>
                <a:ext uri="{FF2B5EF4-FFF2-40B4-BE49-F238E27FC236}">
                  <a16:creationId xmlns:a16="http://schemas.microsoft.com/office/drawing/2014/main" id="{7C24184E-C9B4-912A-B1C2-BE999F55D720}"/>
                </a:ext>
              </a:extLst>
            </p:cNvPr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2735;p84">
              <a:extLst>
                <a:ext uri="{FF2B5EF4-FFF2-40B4-BE49-F238E27FC236}">
                  <a16:creationId xmlns:a16="http://schemas.microsoft.com/office/drawing/2014/main" id="{F054D56D-90BB-E5F7-3216-9F9BE5E59BDD}"/>
                </a:ext>
              </a:extLst>
            </p:cNvPr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2736;p84">
              <a:extLst>
                <a:ext uri="{FF2B5EF4-FFF2-40B4-BE49-F238E27FC236}">
                  <a16:creationId xmlns:a16="http://schemas.microsoft.com/office/drawing/2014/main" id="{408AEAB2-18BE-2F6C-E42F-3EFD10B1B0E0}"/>
                </a:ext>
              </a:extLst>
            </p:cNvPr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2737;p84">
              <a:extLst>
                <a:ext uri="{FF2B5EF4-FFF2-40B4-BE49-F238E27FC236}">
                  <a16:creationId xmlns:a16="http://schemas.microsoft.com/office/drawing/2014/main" id="{ADB2EED0-FBA6-EE28-5D2D-459D71F130C7}"/>
                </a:ext>
              </a:extLst>
            </p:cNvPr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2738;p84">
              <a:extLst>
                <a:ext uri="{FF2B5EF4-FFF2-40B4-BE49-F238E27FC236}">
                  <a16:creationId xmlns:a16="http://schemas.microsoft.com/office/drawing/2014/main" id="{CBE93CC7-A442-69FA-2B79-CD208076353C}"/>
                </a:ext>
              </a:extLst>
            </p:cNvPr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2739;p84">
              <a:extLst>
                <a:ext uri="{FF2B5EF4-FFF2-40B4-BE49-F238E27FC236}">
                  <a16:creationId xmlns:a16="http://schemas.microsoft.com/office/drawing/2014/main" id="{52CB5677-D68B-3546-A477-B18CD0A02A1A}"/>
                </a:ext>
              </a:extLst>
            </p:cNvPr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2740;p84">
              <a:extLst>
                <a:ext uri="{FF2B5EF4-FFF2-40B4-BE49-F238E27FC236}">
                  <a16:creationId xmlns:a16="http://schemas.microsoft.com/office/drawing/2014/main" id="{020B68EC-A334-D9F7-86B3-4D6F0F2D458D}"/>
                </a:ext>
              </a:extLst>
            </p:cNvPr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2741;p84">
              <a:extLst>
                <a:ext uri="{FF2B5EF4-FFF2-40B4-BE49-F238E27FC236}">
                  <a16:creationId xmlns:a16="http://schemas.microsoft.com/office/drawing/2014/main" id="{CB88869E-8CB0-0B90-B5B4-AB6A73855D4B}"/>
                </a:ext>
              </a:extLst>
            </p:cNvPr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2742;p84">
              <a:extLst>
                <a:ext uri="{FF2B5EF4-FFF2-40B4-BE49-F238E27FC236}">
                  <a16:creationId xmlns:a16="http://schemas.microsoft.com/office/drawing/2014/main" id="{7ED97FA5-1F42-6464-A47B-3D181BDA910F}"/>
                </a:ext>
              </a:extLst>
            </p:cNvPr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2743;p84">
              <a:extLst>
                <a:ext uri="{FF2B5EF4-FFF2-40B4-BE49-F238E27FC236}">
                  <a16:creationId xmlns:a16="http://schemas.microsoft.com/office/drawing/2014/main" id="{1ED0A497-F3CF-3919-9C53-B272BC5BE420}"/>
                </a:ext>
              </a:extLst>
            </p:cNvPr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2744;p84">
              <a:extLst>
                <a:ext uri="{FF2B5EF4-FFF2-40B4-BE49-F238E27FC236}">
                  <a16:creationId xmlns:a16="http://schemas.microsoft.com/office/drawing/2014/main" id="{E90B7C4C-67A1-E7C4-1113-F903127E9784}"/>
                </a:ext>
              </a:extLst>
            </p:cNvPr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2745;p84">
              <a:extLst>
                <a:ext uri="{FF2B5EF4-FFF2-40B4-BE49-F238E27FC236}">
                  <a16:creationId xmlns:a16="http://schemas.microsoft.com/office/drawing/2014/main" id="{10CC2DF0-5E48-96EA-6351-4322C256E62A}"/>
                </a:ext>
              </a:extLst>
            </p:cNvPr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2746;p84">
              <a:extLst>
                <a:ext uri="{FF2B5EF4-FFF2-40B4-BE49-F238E27FC236}">
                  <a16:creationId xmlns:a16="http://schemas.microsoft.com/office/drawing/2014/main" id="{B3938F9F-E956-CDD3-C03D-37D730FA9C8A}"/>
                </a:ext>
              </a:extLst>
            </p:cNvPr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2747;p84">
              <a:extLst>
                <a:ext uri="{FF2B5EF4-FFF2-40B4-BE49-F238E27FC236}">
                  <a16:creationId xmlns:a16="http://schemas.microsoft.com/office/drawing/2014/main" id="{DC716BE9-0879-95DE-D753-F8BEA5B63F13}"/>
                </a:ext>
              </a:extLst>
            </p:cNvPr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2748;p84">
              <a:extLst>
                <a:ext uri="{FF2B5EF4-FFF2-40B4-BE49-F238E27FC236}">
                  <a16:creationId xmlns:a16="http://schemas.microsoft.com/office/drawing/2014/main" id="{5E699866-FD53-C781-F48C-2D83E1488408}"/>
                </a:ext>
              </a:extLst>
            </p:cNvPr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2749;p84">
              <a:extLst>
                <a:ext uri="{FF2B5EF4-FFF2-40B4-BE49-F238E27FC236}">
                  <a16:creationId xmlns:a16="http://schemas.microsoft.com/office/drawing/2014/main" id="{48189FA6-8AAD-6401-01D0-207A080DE654}"/>
                </a:ext>
              </a:extLst>
            </p:cNvPr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2750;p84">
              <a:extLst>
                <a:ext uri="{FF2B5EF4-FFF2-40B4-BE49-F238E27FC236}">
                  <a16:creationId xmlns:a16="http://schemas.microsoft.com/office/drawing/2014/main" id="{E2D9BC7E-1CDE-30E3-AA98-E2CEABF53B74}"/>
                </a:ext>
              </a:extLst>
            </p:cNvPr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2751;p84">
              <a:extLst>
                <a:ext uri="{FF2B5EF4-FFF2-40B4-BE49-F238E27FC236}">
                  <a16:creationId xmlns:a16="http://schemas.microsoft.com/office/drawing/2014/main" id="{43B71B09-B10E-E440-4BCF-566647D3C5ED}"/>
                </a:ext>
              </a:extLst>
            </p:cNvPr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2752;p84">
              <a:extLst>
                <a:ext uri="{FF2B5EF4-FFF2-40B4-BE49-F238E27FC236}">
                  <a16:creationId xmlns:a16="http://schemas.microsoft.com/office/drawing/2014/main" id="{E3EBF9AF-583C-1B01-9613-80EAA341BDB2}"/>
                </a:ext>
              </a:extLst>
            </p:cNvPr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2753;p84">
              <a:extLst>
                <a:ext uri="{FF2B5EF4-FFF2-40B4-BE49-F238E27FC236}">
                  <a16:creationId xmlns:a16="http://schemas.microsoft.com/office/drawing/2014/main" id="{B32F6004-D6DE-40F2-5229-56F77ECAFD4F}"/>
                </a:ext>
              </a:extLst>
            </p:cNvPr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2754;p84">
              <a:extLst>
                <a:ext uri="{FF2B5EF4-FFF2-40B4-BE49-F238E27FC236}">
                  <a16:creationId xmlns:a16="http://schemas.microsoft.com/office/drawing/2014/main" id="{DF38DD1C-3570-4E47-7CC9-4F9907E8B6EF}"/>
                </a:ext>
              </a:extLst>
            </p:cNvPr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2755;p84">
              <a:extLst>
                <a:ext uri="{FF2B5EF4-FFF2-40B4-BE49-F238E27FC236}">
                  <a16:creationId xmlns:a16="http://schemas.microsoft.com/office/drawing/2014/main" id="{AAAEAD2C-74C9-EA10-90AB-45236B77C82F}"/>
                </a:ext>
              </a:extLst>
            </p:cNvPr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2756;p84">
              <a:extLst>
                <a:ext uri="{FF2B5EF4-FFF2-40B4-BE49-F238E27FC236}">
                  <a16:creationId xmlns:a16="http://schemas.microsoft.com/office/drawing/2014/main" id="{F8A062AE-2CC4-8408-21A0-A1A84947846B}"/>
                </a:ext>
              </a:extLst>
            </p:cNvPr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2757;p84">
              <a:extLst>
                <a:ext uri="{FF2B5EF4-FFF2-40B4-BE49-F238E27FC236}">
                  <a16:creationId xmlns:a16="http://schemas.microsoft.com/office/drawing/2014/main" id="{839C7980-E5DF-9BEB-601C-ECC75784F52F}"/>
                </a:ext>
              </a:extLst>
            </p:cNvPr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2758;p84">
              <a:extLst>
                <a:ext uri="{FF2B5EF4-FFF2-40B4-BE49-F238E27FC236}">
                  <a16:creationId xmlns:a16="http://schemas.microsoft.com/office/drawing/2014/main" id="{8C6793C3-12D0-B2B4-C91B-6F6E00A65F44}"/>
                </a:ext>
              </a:extLst>
            </p:cNvPr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2759;p84">
              <a:extLst>
                <a:ext uri="{FF2B5EF4-FFF2-40B4-BE49-F238E27FC236}">
                  <a16:creationId xmlns:a16="http://schemas.microsoft.com/office/drawing/2014/main" id="{ECB7C8E8-A4D2-4EE9-0300-25C156E60B56}"/>
                </a:ext>
              </a:extLst>
            </p:cNvPr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2760;p84">
              <a:extLst>
                <a:ext uri="{FF2B5EF4-FFF2-40B4-BE49-F238E27FC236}">
                  <a16:creationId xmlns:a16="http://schemas.microsoft.com/office/drawing/2014/main" id="{B82AE9B9-903B-544F-28BD-27C7F2911367}"/>
                </a:ext>
              </a:extLst>
            </p:cNvPr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2761;p84">
              <a:extLst>
                <a:ext uri="{FF2B5EF4-FFF2-40B4-BE49-F238E27FC236}">
                  <a16:creationId xmlns:a16="http://schemas.microsoft.com/office/drawing/2014/main" id="{DD87BF24-BA65-3982-0CEF-E250316190F3}"/>
                </a:ext>
              </a:extLst>
            </p:cNvPr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2762;p84">
              <a:extLst>
                <a:ext uri="{FF2B5EF4-FFF2-40B4-BE49-F238E27FC236}">
                  <a16:creationId xmlns:a16="http://schemas.microsoft.com/office/drawing/2014/main" id="{3D978AA7-58AA-2363-1ACF-1FF76693DA2B}"/>
                </a:ext>
              </a:extLst>
            </p:cNvPr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2763;p84">
              <a:extLst>
                <a:ext uri="{FF2B5EF4-FFF2-40B4-BE49-F238E27FC236}">
                  <a16:creationId xmlns:a16="http://schemas.microsoft.com/office/drawing/2014/main" id="{EF61FDFD-E01A-BC0F-B46D-E819DBC3F1C6}"/>
                </a:ext>
              </a:extLst>
            </p:cNvPr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2764;p84">
              <a:extLst>
                <a:ext uri="{FF2B5EF4-FFF2-40B4-BE49-F238E27FC236}">
                  <a16:creationId xmlns:a16="http://schemas.microsoft.com/office/drawing/2014/main" id="{70F7781F-5B8B-2491-6359-ECCEAC1865EA}"/>
                </a:ext>
              </a:extLst>
            </p:cNvPr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2765;p84">
              <a:extLst>
                <a:ext uri="{FF2B5EF4-FFF2-40B4-BE49-F238E27FC236}">
                  <a16:creationId xmlns:a16="http://schemas.microsoft.com/office/drawing/2014/main" id="{C0F864A4-310C-BFAE-EF10-273B1E7AE4DA}"/>
                </a:ext>
              </a:extLst>
            </p:cNvPr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2766;p84">
              <a:extLst>
                <a:ext uri="{FF2B5EF4-FFF2-40B4-BE49-F238E27FC236}">
                  <a16:creationId xmlns:a16="http://schemas.microsoft.com/office/drawing/2014/main" id="{7D16DCBB-9820-6E01-FF0B-6F88D68CD558}"/>
                </a:ext>
              </a:extLst>
            </p:cNvPr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2767;p84">
              <a:extLst>
                <a:ext uri="{FF2B5EF4-FFF2-40B4-BE49-F238E27FC236}">
                  <a16:creationId xmlns:a16="http://schemas.microsoft.com/office/drawing/2014/main" id="{7C7342BB-243A-F182-2BC6-9211329AC1FA}"/>
                </a:ext>
              </a:extLst>
            </p:cNvPr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2768;p84">
              <a:extLst>
                <a:ext uri="{FF2B5EF4-FFF2-40B4-BE49-F238E27FC236}">
                  <a16:creationId xmlns:a16="http://schemas.microsoft.com/office/drawing/2014/main" id="{28327AB2-9024-F99C-2300-D5617A00563A}"/>
                </a:ext>
              </a:extLst>
            </p:cNvPr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2769;p84">
              <a:extLst>
                <a:ext uri="{FF2B5EF4-FFF2-40B4-BE49-F238E27FC236}">
                  <a16:creationId xmlns:a16="http://schemas.microsoft.com/office/drawing/2014/main" id="{03678F82-F385-600C-05B8-213A5512B26F}"/>
                </a:ext>
              </a:extLst>
            </p:cNvPr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2770;p84">
              <a:extLst>
                <a:ext uri="{FF2B5EF4-FFF2-40B4-BE49-F238E27FC236}">
                  <a16:creationId xmlns:a16="http://schemas.microsoft.com/office/drawing/2014/main" id="{4D34D82B-36D5-B7CB-317E-A8C2687A8507}"/>
                </a:ext>
              </a:extLst>
            </p:cNvPr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2771;p84">
              <a:extLst>
                <a:ext uri="{FF2B5EF4-FFF2-40B4-BE49-F238E27FC236}">
                  <a16:creationId xmlns:a16="http://schemas.microsoft.com/office/drawing/2014/main" id="{A9B6D8B5-C639-F998-A83F-25F07D9170F3}"/>
                </a:ext>
              </a:extLst>
            </p:cNvPr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2772;p84">
              <a:extLst>
                <a:ext uri="{FF2B5EF4-FFF2-40B4-BE49-F238E27FC236}">
                  <a16:creationId xmlns:a16="http://schemas.microsoft.com/office/drawing/2014/main" id="{8EF6CC2F-A78A-99A9-1732-0B54BFC9B834}"/>
                </a:ext>
              </a:extLst>
            </p:cNvPr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2773;p84">
              <a:extLst>
                <a:ext uri="{FF2B5EF4-FFF2-40B4-BE49-F238E27FC236}">
                  <a16:creationId xmlns:a16="http://schemas.microsoft.com/office/drawing/2014/main" id="{785E57C7-311F-FA86-AE0E-DBF5CA725F91}"/>
                </a:ext>
              </a:extLst>
            </p:cNvPr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2774;p84">
              <a:extLst>
                <a:ext uri="{FF2B5EF4-FFF2-40B4-BE49-F238E27FC236}">
                  <a16:creationId xmlns:a16="http://schemas.microsoft.com/office/drawing/2014/main" id="{C3A0D7EB-40AC-F618-A97F-C0FA8C93AAA8}"/>
                </a:ext>
              </a:extLst>
            </p:cNvPr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2775;p84">
              <a:extLst>
                <a:ext uri="{FF2B5EF4-FFF2-40B4-BE49-F238E27FC236}">
                  <a16:creationId xmlns:a16="http://schemas.microsoft.com/office/drawing/2014/main" id="{BCBBD780-0102-CDEA-43E5-B964FDA9C88C}"/>
                </a:ext>
              </a:extLst>
            </p:cNvPr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2776;p84">
              <a:extLst>
                <a:ext uri="{FF2B5EF4-FFF2-40B4-BE49-F238E27FC236}">
                  <a16:creationId xmlns:a16="http://schemas.microsoft.com/office/drawing/2014/main" id="{27473537-7531-CD05-1679-49239085AA50}"/>
                </a:ext>
              </a:extLst>
            </p:cNvPr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2777;p84">
              <a:extLst>
                <a:ext uri="{FF2B5EF4-FFF2-40B4-BE49-F238E27FC236}">
                  <a16:creationId xmlns:a16="http://schemas.microsoft.com/office/drawing/2014/main" id="{E2A0F982-9745-8BAF-2353-CF6C183AA6D3}"/>
                </a:ext>
              </a:extLst>
            </p:cNvPr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2778;p84">
              <a:extLst>
                <a:ext uri="{FF2B5EF4-FFF2-40B4-BE49-F238E27FC236}">
                  <a16:creationId xmlns:a16="http://schemas.microsoft.com/office/drawing/2014/main" id="{18DEFD62-1F53-6E19-8D0C-90535C8E1CED}"/>
                </a:ext>
              </a:extLst>
            </p:cNvPr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2779;p84">
              <a:extLst>
                <a:ext uri="{FF2B5EF4-FFF2-40B4-BE49-F238E27FC236}">
                  <a16:creationId xmlns:a16="http://schemas.microsoft.com/office/drawing/2014/main" id="{E03EDE26-5BFA-8E1A-A6A5-EDA12A6751AC}"/>
                </a:ext>
              </a:extLst>
            </p:cNvPr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2780;p84">
              <a:extLst>
                <a:ext uri="{FF2B5EF4-FFF2-40B4-BE49-F238E27FC236}">
                  <a16:creationId xmlns:a16="http://schemas.microsoft.com/office/drawing/2014/main" id="{C8674EF5-E198-144D-6D22-6755A8BF7D0C}"/>
                </a:ext>
              </a:extLst>
            </p:cNvPr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2781;p84">
              <a:extLst>
                <a:ext uri="{FF2B5EF4-FFF2-40B4-BE49-F238E27FC236}">
                  <a16:creationId xmlns:a16="http://schemas.microsoft.com/office/drawing/2014/main" id="{FA1BAEEA-AF3E-023A-02E2-0FBD065DF1F5}"/>
                </a:ext>
              </a:extLst>
            </p:cNvPr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2782;p84">
              <a:extLst>
                <a:ext uri="{FF2B5EF4-FFF2-40B4-BE49-F238E27FC236}">
                  <a16:creationId xmlns:a16="http://schemas.microsoft.com/office/drawing/2014/main" id="{C4C3C411-D7F9-232F-DFED-30B633A3B420}"/>
                </a:ext>
              </a:extLst>
            </p:cNvPr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2783;p84">
              <a:extLst>
                <a:ext uri="{FF2B5EF4-FFF2-40B4-BE49-F238E27FC236}">
                  <a16:creationId xmlns:a16="http://schemas.microsoft.com/office/drawing/2014/main" id="{03886980-9C46-8C48-B6BE-4DB54E51E0B0}"/>
                </a:ext>
              </a:extLst>
            </p:cNvPr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2784;p84">
              <a:extLst>
                <a:ext uri="{FF2B5EF4-FFF2-40B4-BE49-F238E27FC236}">
                  <a16:creationId xmlns:a16="http://schemas.microsoft.com/office/drawing/2014/main" id="{435FF803-C01F-892A-F7FD-7648886168B7}"/>
                </a:ext>
              </a:extLst>
            </p:cNvPr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2785;p84">
              <a:extLst>
                <a:ext uri="{FF2B5EF4-FFF2-40B4-BE49-F238E27FC236}">
                  <a16:creationId xmlns:a16="http://schemas.microsoft.com/office/drawing/2014/main" id="{E7B75556-8DC9-9D45-FCC1-03AB5616BA6E}"/>
                </a:ext>
              </a:extLst>
            </p:cNvPr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2786;p84">
              <a:extLst>
                <a:ext uri="{FF2B5EF4-FFF2-40B4-BE49-F238E27FC236}">
                  <a16:creationId xmlns:a16="http://schemas.microsoft.com/office/drawing/2014/main" id="{F5C562F5-4CDB-78BD-0176-BF0513A7AE27}"/>
                </a:ext>
              </a:extLst>
            </p:cNvPr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2787;p84">
              <a:extLst>
                <a:ext uri="{FF2B5EF4-FFF2-40B4-BE49-F238E27FC236}">
                  <a16:creationId xmlns:a16="http://schemas.microsoft.com/office/drawing/2014/main" id="{3225A6B9-1D0B-4A2B-AA27-CD173A8184AC}"/>
                </a:ext>
              </a:extLst>
            </p:cNvPr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2788;p84">
              <a:extLst>
                <a:ext uri="{FF2B5EF4-FFF2-40B4-BE49-F238E27FC236}">
                  <a16:creationId xmlns:a16="http://schemas.microsoft.com/office/drawing/2014/main" id="{751186CF-F2C9-775C-F0FF-72820153FBD4}"/>
                </a:ext>
              </a:extLst>
            </p:cNvPr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2789;p84">
              <a:extLst>
                <a:ext uri="{FF2B5EF4-FFF2-40B4-BE49-F238E27FC236}">
                  <a16:creationId xmlns:a16="http://schemas.microsoft.com/office/drawing/2014/main" id="{FEDF7956-7E14-D9E4-3A7B-83B4356227F0}"/>
                </a:ext>
              </a:extLst>
            </p:cNvPr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2790;p84">
              <a:extLst>
                <a:ext uri="{FF2B5EF4-FFF2-40B4-BE49-F238E27FC236}">
                  <a16:creationId xmlns:a16="http://schemas.microsoft.com/office/drawing/2014/main" id="{4819E8B6-396E-FFCE-DA84-F03F8931374F}"/>
                </a:ext>
              </a:extLst>
            </p:cNvPr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2791;p84">
              <a:extLst>
                <a:ext uri="{FF2B5EF4-FFF2-40B4-BE49-F238E27FC236}">
                  <a16:creationId xmlns:a16="http://schemas.microsoft.com/office/drawing/2014/main" id="{83422E76-C643-2A42-CA3A-5EF722B6BCA4}"/>
                </a:ext>
              </a:extLst>
            </p:cNvPr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2792;p84">
              <a:extLst>
                <a:ext uri="{FF2B5EF4-FFF2-40B4-BE49-F238E27FC236}">
                  <a16:creationId xmlns:a16="http://schemas.microsoft.com/office/drawing/2014/main" id="{249F141E-72DF-8533-BEB2-AC7D95CEEC5A}"/>
                </a:ext>
              </a:extLst>
            </p:cNvPr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2793;p84">
              <a:extLst>
                <a:ext uri="{FF2B5EF4-FFF2-40B4-BE49-F238E27FC236}">
                  <a16:creationId xmlns:a16="http://schemas.microsoft.com/office/drawing/2014/main" id="{94D19ECC-D43F-4206-2FC3-0497440B917C}"/>
                </a:ext>
              </a:extLst>
            </p:cNvPr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2794;p84">
              <a:extLst>
                <a:ext uri="{FF2B5EF4-FFF2-40B4-BE49-F238E27FC236}">
                  <a16:creationId xmlns:a16="http://schemas.microsoft.com/office/drawing/2014/main" id="{76C588DC-7CC2-3F98-781A-EFF54497155C}"/>
                </a:ext>
              </a:extLst>
            </p:cNvPr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2795;p84">
              <a:extLst>
                <a:ext uri="{FF2B5EF4-FFF2-40B4-BE49-F238E27FC236}">
                  <a16:creationId xmlns:a16="http://schemas.microsoft.com/office/drawing/2014/main" id="{AFB84325-224A-BD82-A42E-E160A2144812}"/>
                </a:ext>
              </a:extLst>
            </p:cNvPr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2796;p84">
              <a:extLst>
                <a:ext uri="{FF2B5EF4-FFF2-40B4-BE49-F238E27FC236}">
                  <a16:creationId xmlns:a16="http://schemas.microsoft.com/office/drawing/2014/main" id="{0C991EBA-A9AE-F0BC-8674-655BB84ED077}"/>
                </a:ext>
              </a:extLst>
            </p:cNvPr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2797;p84">
              <a:extLst>
                <a:ext uri="{FF2B5EF4-FFF2-40B4-BE49-F238E27FC236}">
                  <a16:creationId xmlns:a16="http://schemas.microsoft.com/office/drawing/2014/main" id="{B4962636-BABA-E870-86CD-AB498DD2455E}"/>
                </a:ext>
              </a:extLst>
            </p:cNvPr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2798;p84">
              <a:extLst>
                <a:ext uri="{FF2B5EF4-FFF2-40B4-BE49-F238E27FC236}">
                  <a16:creationId xmlns:a16="http://schemas.microsoft.com/office/drawing/2014/main" id="{C840E415-1FD2-0668-3CF1-BBF6E5307849}"/>
                </a:ext>
              </a:extLst>
            </p:cNvPr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2799;p84">
              <a:extLst>
                <a:ext uri="{FF2B5EF4-FFF2-40B4-BE49-F238E27FC236}">
                  <a16:creationId xmlns:a16="http://schemas.microsoft.com/office/drawing/2014/main" id="{763AA5FE-953A-1ED3-3EB4-C2993BC5C2F2}"/>
                </a:ext>
              </a:extLst>
            </p:cNvPr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2800;p84">
              <a:extLst>
                <a:ext uri="{FF2B5EF4-FFF2-40B4-BE49-F238E27FC236}">
                  <a16:creationId xmlns:a16="http://schemas.microsoft.com/office/drawing/2014/main" id="{3C4EDDB2-7D3E-670B-5EFE-8A42685808D6}"/>
                </a:ext>
              </a:extLst>
            </p:cNvPr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2801;p84">
              <a:extLst>
                <a:ext uri="{FF2B5EF4-FFF2-40B4-BE49-F238E27FC236}">
                  <a16:creationId xmlns:a16="http://schemas.microsoft.com/office/drawing/2014/main" id="{ECAC5E27-4A01-0DBF-618B-CA3757487BEF}"/>
                </a:ext>
              </a:extLst>
            </p:cNvPr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2802;p84">
              <a:extLst>
                <a:ext uri="{FF2B5EF4-FFF2-40B4-BE49-F238E27FC236}">
                  <a16:creationId xmlns:a16="http://schemas.microsoft.com/office/drawing/2014/main" id="{A1774334-4462-781E-ABE6-20FD5F00BA4F}"/>
                </a:ext>
              </a:extLst>
            </p:cNvPr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2803;p84">
              <a:extLst>
                <a:ext uri="{FF2B5EF4-FFF2-40B4-BE49-F238E27FC236}">
                  <a16:creationId xmlns:a16="http://schemas.microsoft.com/office/drawing/2014/main" id="{A716FC46-ECB3-14E1-693F-C7D633B07380}"/>
                </a:ext>
              </a:extLst>
            </p:cNvPr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2804;p84">
              <a:extLst>
                <a:ext uri="{FF2B5EF4-FFF2-40B4-BE49-F238E27FC236}">
                  <a16:creationId xmlns:a16="http://schemas.microsoft.com/office/drawing/2014/main" id="{76466561-2791-5FAF-7292-680C33D04AA6}"/>
                </a:ext>
              </a:extLst>
            </p:cNvPr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2805;p84">
              <a:extLst>
                <a:ext uri="{FF2B5EF4-FFF2-40B4-BE49-F238E27FC236}">
                  <a16:creationId xmlns:a16="http://schemas.microsoft.com/office/drawing/2014/main" id="{B5D2E7A1-C757-ED91-BEAE-E979738FF6F7}"/>
                </a:ext>
              </a:extLst>
            </p:cNvPr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2806;p84">
              <a:extLst>
                <a:ext uri="{FF2B5EF4-FFF2-40B4-BE49-F238E27FC236}">
                  <a16:creationId xmlns:a16="http://schemas.microsoft.com/office/drawing/2014/main" id="{7ADA6A47-C555-C381-940E-15374644117D}"/>
                </a:ext>
              </a:extLst>
            </p:cNvPr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2807;p84">
              <a:extLst>
                <a:ext uri="{FF2B5EF4-FFF2-40B4-BE49-F238E27FC236}">
                  <a16:creationId xmlns:a16="http://schemas.microsoft.com/office/drawing/2014/main" id="{90CD1F8A-5F4A-B945-F562-A92023B5358A}"/>
                </a:ext>
              </a:extLst>
            </p:cNvPr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2808;p84">
              <a:extLst>
                <a:ext uri="{FF2B5EF4-FFF2-40B4-BE49-F238E27FC236}">
                  <a16:creationId xmlns:a16="http://schemas.microsoft.com/office/drawing/2014/main" id="{71A4F299-D0AA-B82F-1B31-BAEE5D74A324}"/>
                </a:ext>
              </a:extLst>
            </p:cNvPr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2809;p84">
              <a:extLst>
                <a:ext uri="{FF2B5EF4-FFF2-40B4-BE49-F238E27FC236}">
                  <a16:creationId xmlns:a16="http://schemas.microsoft.com/office/drawing/2014/main" id="{0E063099-A839-79C4-0CCF-0A1E6F408D32}"/>
                </a:ext>
              </a:extLst>
            </p:cNvPr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2810;p84">
              <a:extLst>
                <a:ext uri="{FF2B5EF4-FFF2-40B4-BE49-F238E27FC236}">
                  <a16:creationId xmlns:a16="http://schemas.microsoft.com/office/drawing/2014/main" id="{516629DA-AFF5-44F5-F29D-975A6B925678}"/>
                </a:ext>
              </a:extLst>
            </p:cNvPr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2811;p84">
              <a:extLst>
                <a:ext uri="{FF2B5EF4-FFF2-40B4-BE49-F238E27FC236}">
                  <a16:creationId xmlns:a16="http://schemas.microsoft.com/office/drawing/2014/main" id="{DEF729AB-D5DA-53B8-5039-74ABBA50942E}"/>
                </a:ext>
              </a:extLst>
            </p:cNvPr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2812;p84">
              <a:extLst>
                <a:ext uri="{FF2B5EF4-FFF2-40B4-BE49-F238E27FC236}">
                  <a16:creationId xmlns:a16="http://schemas.microsoft.com/office/drawing/2014/main" id="{4AE4E45B-C420-5F0C-DFAB-636E7399AED9}"/>
                </a:ext>
              </a:extLst>
            </p:cNvPr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2813;p84">
              <a:extLst>
                <a:ext uri="{FF2B5EF4-FFF2-40B4-BE49-F238E27FC236}">
                  <a16:creationId xmlns:a16="http://schemas.microsoft.com/office/drawing/2014/main" id="{4F0E8ACC-3AD8-3DED-EDBF-6F56BA110897}"/>
                </a:ext>
              </a:extLst>
            </p:cNvPr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2814;p84">
              <a:extLst>
                <a:ext uri="{FF2B5EF4-FFF2-40B4-BE49-F238E27FC236}">
                  <a16:creationId xmlns:a16="http://schemas.microsoft.com/office/drawing/2014/main" id="{5C159A04-BF60-AFED-E99F-F077AFD6D9CA}"/>
                </a:ext>
              </a:extLst>
            </p:cNvPr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2815;p84">
              <a:extLst>
                <a:ext uri="{FF2B5EF4-FFF2-40B4-BE49-F238E27FC236}">
                  <a16:creationId xmlns:a16="http://schemas.microsoft.com/office/drawing/2014/main" id="{C734A683-B267-140F-DEB4-5765EE5E1AB5}"/>
                </a:ext>
              </a:extLst>
            </p:cNvPr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2816;p84">
              <a:extLst>
                <a:ext uri="{FF2B5EF4-FFF2-40B4-BE49-F238E27FC236}">
                  <a16:creationId xmlns:a16="http://schemas.microsoft.com/office/drawing/2014/main" id="{A9F7C9D4-CF96-BCE8-A080-F0388645FDEA}"/>
                </a:ext>
              </a:extLst>
            </p:cNvPr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2817;p84">
              <a:extLst>
                <a:ext uri="{FF2B5EF4-FFF2-40B4-BE49-F238E27FC236}">
                  <a16:creationId xmlns:a16="http://schemas.microsoft.com/office/drawing/2014/main" id="{7AA6614D-E024-1FC5-A053-7EE9F1863EA1}"/>
                </a:ext>
              </a:extLst>
            </p:cNvPr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2818;p84">
              <a:extLst>
                <a:ext uri="{FF2B5EF4-FFF2-40B4-BE49-F238E27FC236}">
                  <a16:creationId xmlns:a16="http://schemas.microsoft.com/office/drawing/2014/main" id="{FC919776-0FEC-2DB0-C75F-77B2FD5483DF}"/>
                </a:ext>
              </a:extLst>
            </p:cNvPr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2819;p84">
              <a:extLst>
                <a:ext uri="{FF2B5EF4-FFF2-40B4-BE49-F238E27FC236}">
                  <a16:creationId xmlns:a16="http://schemas.microsoft.com/office/drawing/2014/main" id="{EC666C74-142E-7273-43BC-AF93BE2E22AB}"/>
                </a:ext>
              </a:extLst>
            </p:cNvPr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2820;p84">
              <a:extLst>
                <a:ext uri="{FF2B5EF4-FFF2-40B4-BE49-F238E27FC236}">
                  <a16:creationId xmlns:a16="http://schemas.microsoft.com/office/drawing/2014/main" id="{F095AF1F-AE81-045A-A9DB-CBAFC7D06D58}"/>
                </a:ext>
              </a:extLst>
            </p:cNvPr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2821;p84">
              <a:extLst>
                <a:ext uri="{FF2B5EF4-FFF2-40B4-BE49-F238E27FC236}">
                  <a16:creationId xmlns:a16="http://schemas.microsoft.com/office/drawing/2014/main" id="{3D53C9A5-BB61-1388-F341-F8025241227C}"/>
                </a:ext>
              </a:extLst>
            </p:cNvPr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2822;p84">
              <a:extLst>
                <a:ext uri="{FF2B5EF4-FFF2-40B4-BE49-F238E27FC236}">
                  <a16:creationId xmlns:a16="http://schemas.microsoft.com/office/drawing/2014/main" id="{EC32791E-57B5-633E-9EAC-B4361A8E2F34}"/>
                </a:ext>
              </a:extLst>
            </p:cNvPr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2823;p84">
              <a:extLst>
                <a:ext uri="{FF2B5EF4-FFF2-40B4-BE49-F238E27FC236}">
                  <a16:creationId xmlns:a16="http://schemas.microsoft.com/office/drawing/2014/main" id="{5A9CE21E-5132-6469-D68A-6ED67B9E42CE}"/>
                </a:ext>
              </a:extLst>
            </p:cNvPr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2824;p84">
              <a:extLst>
                <a:ext uri="{FF2B5EF4-FFF2-40B4-BE49-F238E27FC236}">
                  <a16:creationId xmlns:a16="http://schemas.microsoft.com/office/drawing/2014/main" id="{EEFFA3CF-2363-001F-84FE-C7C357BED58E}"/>
                </a:ext>
              </a:extLst>
            </p:cNvPr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2825;p84">
              <a:extLst>
                <a:ext uri="{FF2B5EF4-FFF2-40B4-BE49-F238E27FC236}">
                  <a16:creationId xmlns:a16="http://schemas.microsoft.com/office/drawing/2014/main" id="{BBF29DC5-7F1E-D9FF-3163-46AB3D6F8C9A}"/>
                </a:ext>
              </a:extLst>
            </p:cNvPr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2826;p84">
              <a:extLst>
                <a:ext uri="{FF2B5EF4-FFF2-40B4-BE49-F238E27FC236}">
                  <a16:creationId xmlns:a16="http://schemas.microsoft.com/office/drawing/2014/main" id="{76BB4838-E1F4-5C7F-2112-437268055B96}"/>
                </a:ext>
              </a:extLst>
            </p:cNvPr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2827;p84">
              <a:extLst>
                <a:ext uri="{FF2B5EF4-FFF2-40B4-BE49-F238E27FC236}">
                  <a16:creationId xmlns:a16="http://schemas.microsoft.com/office/drawing/2014/main" id="{F422AFD6-12BC-DACB-0D85-F83595CCD08D}"/>
                </a:ext>
              </a:extLst>
            </p:cNvPr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2828;p84">
              <a:extLst>
                <a:ext uri="{FF2B5EF4-FFF2-40B4-BE49-F238E27FC236}">
                  <a16:creationId xmlns:a16="http://schemas.microsoft.com/office/drawing/2014/main" id="{63B04421-FEFC-A700-4D1C-879246CB87F2}"/>
                </a:ext>
              </a:extLst>
            </p:cNvPr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2829;p84">
              <a:extLst>
                <a:ext uri="{FF2B5EF4-FFF2-40B4-BE49-F238E27FC236}">
                  <a16:creationId xmlns:a16="http://schemas.microsoft.com/office/drawing/2014/main" id="{B15CE107-A9B0-DB29-4EE4-BF4A5DADAE4A}"/>
                </a:ext>
              </a:extLst>
            </p:cNvPr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2830;p84">
              <a:extLst>
                <a:ext uri="{FF2B5EF4-FFF2-40B4-BE49-F238E27FC236}">
                  <a16:creationId xmlns:a16="http://schemas.microsoft.com/office/drawing/2014/main" id="{A88CD08C-F04F-1C21-C829-63BC17229DEC}"/>
                </a:ext>
              </a:extLst>
            </p:cNvPr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2831;p84">
              <a:extLst>
                <a:ext uri="{FF2B5EF4-FFF2-40B4-BE49-F238E27FC236}">
                  <a16:creationId xmlns:a16="http://schemas.microsoft.com/office/drawing/2014/main" id="{5B124277-F9A3-C805-909F-6A2D4D68E27D}"/>
                </a:ext>
              </a:extLst>
            </p:cNvPr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2832;p84">
              <a:extLst>
                <a:ext uri="{FF2B5EF4-FFF2-40B4-BE49-F238E27FC236}">
                  <a16:creationId xmlns:a16="http://schemas.microsoft.com/office/drawing/2014/main" id="{5C6D4C8C-BF89-22F6-5954-AE153A9417A0}"/>
                </a:ext>
              </a:extLst>
            </p:cNvPr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2833;p84">
              <a:extLst>
                <a:ext uri="{FF2B5EF4-FFF2-40B4-BE49-F238E27FC236}">
                  <a16:creationId xmlns:a16="http://schemas.microsoft.com/office/drawing/2014/main" id="{5C4882B1-7FF5-427F-462A-E9A01CB81D7E}"/>
                </a:ext>
              </a:extLst>
            </p:cNvPr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2834;p84">
              <a:extLst>
                <a:ext uri="{FF2B5EF4-FFF2-40B4-BE49-F238E27FC236}">
                  <a16:creationId xmlns:a16="http://schemas.microsoft.com/office/drawing/2014/main" id="{D1DB2BED-475C-2B8D-7BE2-9BB529A9A2A1}"/>
                </a:ext>
              </a:extLst>
            </p:cNvPr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2835;p84">
              <a:extLst>
                <a:ext uri="{FF2B5EF4-FFF2-40B4-BE49-F238E27FC236}">
                  <a16:creationId xmlns:a16="http://schemas.microsoft.com/office/drawing/2014/main" id="{8F122B3F-9B75-E74C-A771-1BF2B69F8FDF}"/>
                </a:ext>
              </a:extLst>
            </p:cNvPr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2836;p84">
              <a:extLst>
                <a:ext uri="{FF2B5EF4-FFF2-40B4-BE49-F238E27FC236}">
                  <a16:creationId xmlns:a16="http://schemas.microsoft.com/office/drawing/2014/main" id="{B7008763-30DC-61E3-BE44-FA66A1CF01B6}"/>
                </a:ext>
              </a:extLst>
            </p:cNvPr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2837;p84">
              <a:extLst>
                <a:ext uri="{FF2B5EF4-FFF2-40B4-BE49-F238E27FC236}">
                  <a16:creationId xmlns:a16="http://schemas.microsoft.com/office/drawing/2014/main" id="{9E5D4081-6B15-2E5C-BBF1-3E1B1659DA45}"/>
                </a:ext>
              </a:extLst>
            </p:cNvPr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2838;p84">
              <a:extLst>
                <a:ext uri="{FF2B5EF4-FFF2-40B4-BE49-F238E27FC236}">
                  <a16:creationId xmlns:a16="http://schemas.microsoft.com/office/drawing/2014/main" id="{8DAC7335-B384-47F9-EE06-0BBBAD8B58D1}"/>
                </a:ext>
              </a:extLst>
            </p:cNvPr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2839;p84">
              <a:extLst>
                <a:ext uri="{FF2B5EF4-FFF2-40B4-BE49-F238E27FC236}">
                  <a16:creationId xmlns:a16="http://schemas.microsoft.com/office/drawing/2014/main" id="{B9C8CAD8-ACAC-21CE-E01B-D1B27EA24A52}"/>
                </a:ext>
              </a:extLst>
            </p:cNvPr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201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AFA35-D59D-93A3-DE18-22EFF30F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focus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78D44-E36C-F6F6-38A1-475FF05BD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7799" y="1331150"/>
            <a:ext cx="7671996" cy="3005100"/>
          </a:xfrm>
        </p:spPr>
        <p:txBody>
          <a:bodyPr/>
          <a:lstStyle/>
          <a:p>
            <a:r>
              <a:rPr lang="en-US" sz="2000" dirty="0"/>
              <a:t>Many IT Professionals follow a structured process for purchasing and deploying computers for use by the organization.</a:t>
            </a:r>
          </a:p>
          <a:p>
            <a:r>
              <a:rPr lang="en-US" sz="2000" dirty="0"/>
              <a:t>The basic process includes:</a:t>
            </a:r>
          </a:p>
          <a:p>
            <a:pPr lvl="1"/>
            <a:r>
              <a:rPr lang="en-US" sz="2000" dirty="0"/>
              <a:t>Receiving information from the client (other members of the company)</a:t>
            </a:r>
          </a:p>
          <a:p>
            <a:pPr lvl="1"/>
            <a:r>
              <a:rPr lang="en-US" sz="2000" dirty="0"/>
              <a:t>Device quote and purchase request</a:t>
            </a:r>
          </a:p>
          <a:p>
            <a:pPr lvl="1"/>
            <a:r>
              <a:rPr lang="en-US" sz="2000" dirty="0"/>
              <a:t>Adding the device to Inventory</a:t>
            </a:r>
          </a:p>
          <a:p>
            <a:pPr lvl="1"/>
            <a:r>
              <a:rPr lang="en-US" sz="2000" dirty="0"/>
              <a:t>Applying company policies for compliance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18269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CC34-E8D1-15C6-8A88-EDFA0375F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D0970-5868-D4B7-63E5-71BC806A5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7800" y="1167602"/>
            <a:ext cx="7065300" cy="3005100"/>
          </a:xfrm>
        </p:spPr>
        <p:txBody>
          <a:bodyPr/>
          <a:lstStyle/>
          <a:p>
            <a:r>
              <a:rPr lang="en-US" sz="2000" dirty="0"/>
              <a:t>The time complexity of processing a new device takes in several factors.</a:t>
            </a:r>
          </a:p>
          <a:p>
            <a:pPr lvl="1"/>
            <a:r>
              <a:rPr lang="en-US" sz="2000" dirty="0"/>
              <a:t>Corresponding with the client through the ticket request</a:t>
            </a:r>
          </a:p>
          <a:p>
            <a:pPr lvl="1"/>
            <a:r>
              <a:rPr lang="en-US" sz="2000" dirty="0"/>
              <a:t>Compiling accurate data for inventory entry or entries</a:t>
            </a:r>
          </a:p>
          <a:p>
            <a:pPr lvl="1"/>
            <a:r>
              <a:rPr lang="en-US" sz="2000" dirty="0"/>
              <a:t>Preparing the new device for deployment</a:t>
            </a:r>
          </a:p>
          <a:p>
            <a:r>
              <a:rPr lang="en-US" sz="2000" dirty="0"/>
              <a:t>The goal of this project is to use AI Optimization to read through ticket and create an inventory entry or entries for the database. </a:t>
            </a:r>
          </a:p>
          <a:p>
            <a:r>
              <a:rPr lang="en-US" sz="2000" dirty="0"/>
              <a:t>By saving a few minutes of manual data collecting and entry here and there, the office will accumulate hours of regained time.</a:t>
            </a:r>
          </a:p>
        </p:txBody>
      </p:sp>
    </p:spTree>
    <p:extLst>
      <p:ext uri="{BB962C8B-B14F-4D97-AF65-F5344CB8AC3E}">
        <p14:creationId xmlns:p14="http://schemas.microsoft.com/office/powerpoint/2010/main" val="255720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975B-9116-79C5-4694-B95EE1312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I do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A5057-597E-296A-5BC2-FC85017B6E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Optimization techniques research</a:t>
            </a:r>
          </a:p>
          <a:p>
            <a:r>
              <a:rPr lang="en-US" sz="2000" dirty="0"/>
              <a:t>Natural Language Processing (</a:t>
            </a:r>
            <a:r>
              <a:rPr lang="en-US" sz="2000" dirty="0" err="1"/>
              <a:t>spaCy</a:t>
            </a:r>
            <a:r>
              <a:rPr lang="en-US" sz="2000" dirty="0"/>
              <a:t>)</a:t>
            </a:r>
          </a:p>
          <a:p>
            <a:r>
              <a:rPr lang="en-US" sz="2000" dirty="0"/>
              <a:t>Python</a:t>
            </a:r>
          </a:p>
          <a:p>
            <a:r>
              <a:rPr lang="en-US" sz="2000" dirty="0"/>
              <a:t>Pandas and </a:t>
            </a:r>
            <a:r>
              <a:rPr lang="en-US" sz="2000" dirty="0" err="1"/>
              <a:t>openpyxl</a:t>
            </a:r>
            <a:r>
              <a:rPr lang="en-US" sz="2000" dirty="0"/>
              <a:t> for Excel read and write</a:t>
            </a:r>
          </a:p>
          <a:p>
            <a:r>
              <a:rPr lang="en-US" sz="2000" dirty="0"/>
              <a:t>Parser text tool for emails from Python</a:t>
            </a:r>
          </a:p>
          <a:p>
            <a:r>
              <a:rPr lang="en-US" sz="2000" dirty="0"/>
              <a:t>Meta AI for dataset creation*</a:t>
            </a:r>
          </a:p>
        </p:txBody>
      </p:sp>
    </p:spTree>
    <p:extLst>
      <p:ext uri="{BB962C8B-B14F-4D97-AF65-F5344CB8AC3E}">
        <p14:creationId xmlns:p14="http://schemas.microsoft.com/office/powerpoint/2010/main" val="1663770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B7811-B5C9-86BB-F756-E137763B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C010D-35AF-DB1B-0733-E7ADEC4F3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186" y="1331150"/>
            <a:ext cx="3553478" cy="3005100"/>
          </a:xfrm>
        </p:spPr>
        <p:txBody>
          <a:bodyPr/>
          <a:lstStyle/>
          <a:p>
            <a:r>
              <a:rPr lang="en-US" dirty="0"/>
              <a:t>To run the code:</a:t>
            </a:r>
          </a:p>
          <a:p>
            <a:pPr lvl="1"/>
            <a:r>
              <a:rPr lang="en-US" dirty="0"/>
              <a:t>Install </a:t>
            </a:r>
            <a:r>
              <a:rPr lang="en-US" dirty="0" err="1"/>
              <a:t>spaCy</a:t>
            </a:r>
            <a:r>
              <a:rPr lang="en-US" dirty="0"/>
              <a:t> and set it up (in the readme)</a:t>
            </a:r>
          </a:p>
          <a:p>
            <a:pPr lvl="1"/>
            <a:r>
              <a:rPr lang="en-US" dirty="0"/>
              <a:t>Update the file paths for the excel inventory sheet and database file.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DBDF57-8AC8-D287-C89B-9673A5EADAAE}"/>
              </a:ext>
            </a:extLst>
          </p:cNvPr>
          <p:cNvSpPr txBox="1"/>
          <p:nvPr/>
        </p:nvSpPr>
        <p:spPr>
          <a:xfrm>
            <a:off x="1001366" y="2571750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vent Pro" panose="020B0604020202020204" charset="0"/>
              </a:rPr>
              <a:t>Files:</a:t>
            </a:r>
          </a:p>
          <a:p>
            <a:r>
              <a:rPr lang="en-US" dirty="0">
                <a:solidFill>
                  <a:schemeClr val="bg1"/>
                </a:solidFill>
                <a:latin typeface="Advent Pro" panose="020B0604020202020204" charset="0"/>
              </a:rPr>
              <a:t>optimizeScript.py</a:t>
            </a:r>
          </a:p>
          <a:p>
            <a:r>
              <a:rPr lang="en-US" dirty="0">
                <a:solidFill>
                  <a:schemeClr val="bg1"/>
                </a:solidFill>
                <a:latin typeface="Advent Pro" panose="020B0604020202020204" charset="0"/>
              </a:rPr>
              <a:t>optimize_config.py</a:t>
            </a:r>
          </a:p>
          <a:p>
            <a:r>
              <a:rPr lang="en-US" dirty="0">
                <a:solidFill>
                  <a:schemeClr val="bg1"/>
                </a:solidFill>
                <a:latin typeface="Advent Pro" panose="020B0604020202020204" charset="0"/>
              </a:rPr>
              <a:t>devicelist.txt</a:t>
            </a:r>
          </a:p>
          <a:p>
            <a:r>
              <a:rPr lang="en-US" dirty="0">
                <a:solidFill>
                  <a:schemeClr val="bg1"/>
                </a:solidFill>
                <a:latin typeface="Advent Pro" panose="020B0604020202020204" charset="0"/>
              </a:rPr>
              <a:t>Inventory.xlsx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82CD9F-80F1-62FD-CEB0-C4FC48C3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072" y="131440"/>
            <a:ext cx="4281935" cy="362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76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79"/>
          <p:cNvSpPr txBox="1">
            <a:spLocks noGrp="1"/>
          </p:cNvSpPr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887" name="Google Shape;887;p79"/>
          <p:cNvSpPr txBox="1">
            <a:spLocks noGrp="1"/>
          </p:cNvSpPr>
          <p:nvPr>
            <p:ph type="body" idx="1"/>
          </p:nvPr>
        </p:nvSpPr>
        <p:spPr>
          <a:xfrm>
            <a:off x="817800" y="1532750"/>
            <a:ext cx="6073654" cy="27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For email dataset creation:</a:t>
            </a:r>
          </a:p>
          <a:p>
            <a:pPr marL="285750" indent="-285750"/>
            <a:r>
              <a:rPr lang="en" dirty="0">
                <a:solidFill>
                  <a:srgbClr val="FFFFFF"/>
                </a:solidFill>
              </a:rPr>
              <a:t>Meta AI </a:t>
            </a:r>
            <a:r>
              <a:rPr lang="en-US" dirty="0">
                <a:solidFill>
                  <a:srgbClr val="FFFFFF"/>
                </a:solidFill>
              </a:rPr>
              <a:t>(2024, November 3). Email request generation [Computer software]. Unpublished.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Text processing:</a:t>
            </a:r>
          </a:p>
          <a:p>
            <a:pPr marL="285750" indent="-285750"/>
            <a:r>
              <a:rPr lang="en-US" dirty="0" err="1">
                <a:solidFill>
                  <a:srgbClr val="FFFFFF"/>
                </a:solidFill>
              </a:rPr>
              <a:t>spaCy</a:t>
            </a:r>
            <a:r>
              <a:rPr lang="en-US" dirty="0">
                <a:solidFill>
                  <a:srgbClr val="FFFFFF"/>
                </a:solidFill>
              </a:rPr>
              <a:t> (2024, November 23). </a:t>
            </a:r>
            <a:r>
              <a:rPr lang="en-US" dirty="0">
                <a:solidFill>
                  <a:srgbClr val="FFFFFF"/>
                </a:solidFill>
                <a:hlinkClick r:id="rId3"/>
              </a:rPr>
              <a:t>https://spacy.io/</a:t>
            </a: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Research:</a:t>
            </a:r>
          </a:p>
          <a:p>
            <a:pPr marL="285750" indent="-285750"/>
            <a:r>
              <a:rPr lang="en-US" dirty="0" err="1">
                <a:solidFill>
                  <a:srgbClr val="FFFFFF"/>
                </a:solidFill>
              </a:rPr>
              <a:t>Abdolrasol</a:t>
            </a:r>
            <a:r>
              <a:rPr lang="en-US" dirty="0">
                <a:solidFill>
                  <a:srgbClr val="FFFFFF"/>
                </a:solidFill>
              </a:rPr>
              <a:t>, M. G. M., Hussain, S. M. S., </a:t>
            </a:r>
            <a:r>
              <a:rPr lang="en-US" dirty="0" err="1">
                <a:solidFill>
                  <a:srgbClr val="FFFFFF"/>
                </a:solidFill>
              </a:rPr>
              <a:t>Ustun</a:t>
            </a:r>
            <a:r>
              <a:rPr lang="en-US" dirty="0">
                <a:solidFill>
                  <a:srgbClr val="FFFFFF"/>
                </a:solidFill>
              </a:rPr>
              <a:t>, T. S., Sarker, M. R., Hannan, M. A., Mohamed, R., Ali, J. A., </a:t>
            </a:r>
            <a:r>
              <a:rPr lang="en-US" dirty="0" err="1">
                <a:solidFill>
                  <a:srgbClr val="FFFFFF"/>
                </a:solidFill>
              </a:rPr>
              <a:t>Mekhilef</a:t>
            </a:r>
            <a:r>
              <a:rPr lang="en-US" dirty="0">
                <a:solidFill>
                  <a:srgbClr val="FFFFFF"/>
                </a:solidFill>
              </a:rPr>
              <a:t>, S., &amp; Milad, A. (2024, November 3) (2021). Artificial Neural Networks Based Optimization Techniques: A Review. Electronics, 10(21), 2689. &lt;https://doi.org/10.3390/electronics10212689&gt;</a:t>
            </a:r>
          </a:p>
          <a:p>
            <a:pPr marL="285750" indent="-285750"/>
            <a:r>
              <a:rPr lang="en-US" dirty="0">
                <a:solidFill>
                  <a:srgbClr val="FFFFFF"/>
                </a:solidFill>
              </a:rPr>
              <a:t>Bian, K., Priyadarshi, R. (2024, November 3) Machine Learning Optimization Techniques: A Survey, Classification, Challenges, and Future Research Issues. Arch Computation Methods Eng 31, 4209–4233. </a:t>
            </a:r>
            <a:r>
              <a:rPr lang="en-US" dirty="0">
                <a:solidFill>
                  <a:srgbClr val="FFFFFF"/>
                </a:solidFill>
                <a:hlinkClick r:id="rId4"/>
              </a:rPr>
              <a:t>https://doi.org/10.1007/s11831-024-10110-w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/>
            <a:endParaRPr dirty="0">
              <a:solidFill>
                <a:srgbClr val="FFFFFF"/>
              </a:solidFill>
            </a:endParaRPr>
          </a:p>
        </p:txBody>
      </p:sp>
      <p:grpSp>
        <p:nvGrpSpPr>
          <p:cNvPr id="888" name="Google Shape;888;p79"/>
          <p:cNvGrpSpPr/>
          <p:nvPr/>
        </p:nvGrpSpPr>
        <p:grpSpPr>
          <a:xfrm>
            <a:off x="8476825" y="183200"/>
            <a:ext cx="432300" cy="372900"/>
            <a:chOff x="8476825" y="183200"/>
            <a:chExt cx="432300" cy="372900"/>
          </a:xfrm>
        </p:grpSpPr>
        <p:sp>
          <p:nvSpPr>
            <p:cNvPr id="889" name="Google Shape;889;p79">
              <a:hlinkClick r:id="rId5" action="ppaction://hlinksldjump"/>
            </p:cNvPr>
            <p:cNvSpPr/>
            <p:nvPr/>
          </p:nvSpPr>
          <p:spPr>
            <a:xfrm>
              <a:off x="8476825" y="183200"/>
              <a:ext cx="432300" cy="372900"/>
            </a:xfrm>
            <a:prstGeom prst="rect">
              <a:avLst/>
            </a:prstGeom>
            <a:solidFill>
              <a:srgbClr val="FFFFFF">
                <a:alpha val="37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90" name="Google Shape;890;p79">
              <a:hlinkClick r:id="rId5" action="ppaction://hlinksldjump"/>
            </p:cNvPr>
            <p:cNvSpPr/>
            <p:nvPr/>
          </p:nvSpPr>
          <p:spPr>
            <a:xfrm>
              <a:off x="8559842" y="246862"/>
              <a:ext cx="266207" cy="245442"/>
            </a:xfrm>
            <a:custGeom>
              <a:avLst/>
              <a:gdLst/>
              <a:ahLst/>
              <a:cxnLst/>
              <a:rect l="l" t="t" r="r" b="b"/>
              <a:pathLst>
                <a:path w="11217" h="10342" extrusionOk="0">
                  <a:moveTo>
                    <a:pt x="3394" y="1186"/>
                  </a:moveTo>
                  <a:lnTo>
                    <a:pt x="3394" y="1507"/>
                  </a:lnTo>
                  <a:lnTo>
                    <a:pt x="1668" y="1507"/>
                  </a:lnTo>
                  <a:lnTo>
                    <a:pt x="1668" y="1186"/>
                  </a:lnTo>
                  <a:close/>
                  <a:moveTo>
                    <a:pt x="3096" y="1829"/>
                  </a:moveTo>
                  <a:lnTo>
                    <a:pt x="3096" y="2090"/>
                  </a:lnTo>
                  <a:lnTo>
                    <a:pt x="2013" y="3043"/>
                  </a:lnTo>
                  <a:lnTo>
                    <a:pt x="2013" y="1829"/>
                  </a:lnTo>
                  <a:close/>
                  <a:moveTo>
                    <a:pt x="6740" y="5948"/>
                  </a:moveTo>
                  <a:cubicBezTo>
                    <a:pt x="6775" y="5948"/>
                    <a:pt x="6799" y="5972"/>
                    <a:pt x="6799" y="6008"/>
                  </a:cubicBezTo>
                  <a:lnTo>
                    <a:pt x="6799" y="10020"/>
                  </a:lnTo>
                  <a:lnTo>
                    <a:pt x="4644" y="10020"/>
                  </a:lnTo>
                  <a:lnTo>
                    <a:pt x="4644" y="6008"/>
                  </a:lnTo>
                  <a:cubicBezTo>
                    <a:pt x="4644" y="5972"/>
                    <a:pt x="4668" y="5948"/>
                    <a:pt x="4704" y="5948"/>
                  </a:cubicBezTo>
                  <a:close/>
                  <a:moveTo>
                    <a:pt x="5601" y="1"/>
                  </a:moveTo>
                  <a:cubicBezTo>
                    <a:pt x="5543" y="1"/>
                    <a:pt x="5484" y="19"/>
                    <a:pt x="5430" y="55"/>
                  </a:cubicBezTo>
                  <a:lnTo>
                    <a:pt x="3692" y="1567"/>
                  </a:lnTo>
                  <a:lnTo>
                    <a:pt x="3692" y="1126"/>
                  </a:lnTo>
                  <a:cubicBezTo>
                    <a:pt x="3692" y="995"/>
                    <a:pt x="3573" y="876"/>
                    <a:pt x="3442" y="876"/>
                  </a:cubicBezTo>
                  <a:lnTo>
                    <a:pt x="1596" y="876"/>
                  </a:lnTo>
                  <a:cubicBezTo>
                    <a:pt x="1453" y="876"/>
                    <a:pt x="1334" y="995"/>
                    <a:pt x="1334" y="1126"/>
                  </a:cubicBezTo>
                  <a:lnTo>
                    <a:pt x="1334" y="1590"/>
                  </a:lnTo>
                  <a:cubicBezTo>
                    <a:pt x="1334" y="1721"/>
                    <a:pt x="1453" y="1840"/>
                    <a:pt x="1596" y="1840"/>
                  </a:cubicBezTo>
                  <a:lnTo>
                    <a:pt x="1691" y="1840"/>
                  </a:lnTo>
                  <a:lnTo>
                    <a:pt x="1691" y="3329"/>
                  </a:lnTo>
                  <a:lnTo>
                    <a:pt x="108" y="4710"/>
                  </a:lnTo>
                  <a:cubicBezTo>
                    <a:pt x="25" y="4781"/>
                    <a:pt x="1" y="4888"/>
                    <a:pt x="25" y="4984"/>
                  </a:cubicBezTo>
                  <a:cubicBezTo>
                    <a:pt x="60" y="5079"/>
                    <a:pt x="167" y="5138"/>
                    <a:pt x="251" y="5138"/>
                  </a:cubicBezTo>
                  <a:lnTo>
                    <a:pt x="1322" y="5138"/>
                  </a:lnTo>
                  <a:lnTo>
                    <a:pt x="1322" y="7972"/>
                  </a:lnTo>
                  <a:cubicBezTo>
                    <a:pt x="1322" y="8056"/>
                    <a:pt x="1394" y="8139"/>
                    <a:pt x="1489" y="8139"/>
                  </a:cubicBezTo>
                  <a:cubicBezTo>
                    <a:pt x="1572" y="8139"/>
                    <a:pt x="1656" y="8056"/>
                    <a:pt x="1656" y="7972"/>
                  </a:cubicBezTo>
                  <a:lnTo>
                    <a:pt x="1656" y="5055"/>
                  </a:lnTo>
                  <a:lnTo>
                    <a:pt x="5609" y="1614"/>
                  </a:lnTo>
                  <a:lnTo>
                    <a:pt x="9561" y="5055"/>
                  </a:lnTo>
                  <a:lnTo>
                    <a:pt x="9561" y="9937"/>
                  </a:lnTo>
                  <a:cubicBezTo>
                    <a:pt x="9561" y="9984"/>
                    <a:pt x="9526" y="10020"/>
                    <a:pt x="9478" y="10020"/>
                  </a:cubicBezTo>
                  <a:lnTo>
                    <a:pt x="7109" y="10020"/>
                  </a:lnTo>
                  <a:lnTo>
                    <a:pt x="7109" y="6008"/>
                  </a:lnTo>
                  <a:cubicBezTo>
                    <a:pt x="7109" y="5793"/>
                    <a:pt x="6930" y="5615"/>
                    <a:pt x="6728" y="5615"/>
                  </a:cubicBezTo>
                  <a:lnTo>
                    <a:pt x="4680" y="5615"/>
                  </a:lnTo>
                  <a:cubicBezTo>
                    <a:pt x="4478" y="5615"/>
                    <a:pt x="4299" y="5793"/>
                    <a:pt x="4299" y="6008"/>
                  </a:cubicBezTo>
                  <a:lnTo>
                    <a:pt x="4299" y="10020"/>
                  </a:lnTo>
                  <a:lnTo>
                    <a:pt x="1739" y="10020"/>
                  </a:lnTo>
                  <a:cubicBezTo>
                    <a:pt x="1691" y="10020"/>
                    <a:pt x="1656" y="9984"/>
                    <a:pt x="1656" y="9937"/>
                  </a:cubicBezTo>
                  <a:lnTo>
                    <a:pt x="1656" y="8734"/>
                  </a:lnTo>
                  <a:cubicBezTo>
                    <a:pt x="1656" y="8639"/>
                    <a:pt x="1572" y="8567"/>
                    <a:pt x="1489" y="8567"/>
                  </a:cubicBezTo>
                  <a:cubicBezTo>
                    <a:pt x="1394" y="8567"/>
                    <a:pt x="1322" y="8639"/>
                    <a:pt x="1322" y="8734"/>
                  </a:cubicBezTo>
                  <a:lnTo>
                    <a:pt x="1322" y="9937"/>
                  </a:lnTo>
                  <a:cubicBezTo>
                    <a:pt x="1322" y="10163"/>
                    <a:pt x="1501" y="10342"/>
                    <a:pt x="1727" y="10342"/>
                  </a:cubicBezTo>
                  <a:lnTo>
                    <a:pt x="9466" y="10342"/>
                  </a:lnTo>
                  <a:cubicBezTo>
                    <a:pt x="9692" y="10342"/>
                    <a:pt x="9871" y="10163"/>
                    <a:pt x="9871" y="9937"/>
                  </a:cubicBezTo>
                  <a:lnTo>
                    <a:pt x="9871" y="5127"/>
                  </a:lnTo>
                  <a:lnTo>
                    <a:pt x="10943" y="5127"/>
                  </a:lnTo>
                  <a:cubicBezTo>
                    <a:pt x="11038" y="5127"/>
                    <a:pt x="11133" y="5067"/>
                    <a:pt x="11157" y="4960"/>
                  </a:cubicBezTo>
                  <a:cubicBezTo>
                    <a:pt x="11216" y="4877"/>
                    <a:pt x="11205" y="4769"/>
                    <a:pt x="11121" y="4698"/>
                  </a:cubicBezTo>
                  <a:lnTo>
                    <a:pt x="8811" y="2686"/>
                  </a:lnTo>
                  <a:cubicBezTo>
                    <a:pt x="8785" y="2659"/>
                    <a:pt x="8748" y="2647"/>
                    <a:pt x="8711" y="2647"/>
                  </a:cubicBezTo>
                  <a:cubicBezTo>
                    <a:pt x="8665" y="2647"/>
                    <a:pt x="8618" y="2665"/>
                    <a:pt x="8585" y="2698"/>
                  </a:cubicBezTo>
                  <a:cubicBezTo>
                    <a:pt x="8526" y="2757"/>
                    <a:pt x="8538" y="2864"/>
                    <a:pt x="8597" y="2924"/>
                  </a:cubicBezTo>
                  <a:lnTo>
                    <a:pt x="10764" y="4805"/>
                  </a:lnTo>
                  <a:lnTo>
                    <a:pt x="9776" y="4805"/>
                  </a:lnTo>
                  <a:lnTo>
                    <a:pt x="5763" y="1305"/>
                  </a:lnTo>
                  <a:cubicBezTo>
                    <a:pt x="5716" y="1269"/>
                    <a:pt x="5659" y="1251"/>
                    <a:pt x="5601" y="1251"/>
                  </a:cubicBezTo>
                  <a:cubicBezTo>
                    <a:pt x="5543" y="1251"/>
                    <a:pt x="5484" y="1269"/>
                    <a:pt x="5430" y="1305"/>
                  </a:cubicBezTo>
                  <a:lnTo>
                    <a:pt x="1418" y="4805"/>
                  </a:lnTo>
                  <a:lnTo>
                    <a:pt x="429" y="4805"/>
                  </a:lnTo>
                  <a:lnTo>
                    <a:pt x="1918" y="3507"/>
                  </a:lnTo>
                  <a:lnTo>
                    <a:pt x="3335" y="2281"/>
                  </a:lnTo>
                  <a:lnTo>
                    <a:pt x="5609" y="340"/>
                  </a:lnTo>
                  <a:lnTo>
                    <a:pt x="8026" y="2436"/>
                  </a:lnTo>
                  <a:cubicBezTo>
                    <a:pt x="8052" y="2463"/>
                    <a:pt x="8086" y="2475"/>
                    <a:pt x="8121" y="2475"/>
                  </a:cubicBezTo>
                  <a:cubicBezTo>
                    <a:pt x="8164" y="2475"/>
                    <a:pt x="8207" y="2457"/>
                    <a:pt x="8240" y="2424"/>
                  </a:cubicBezTo>
                  <a:cubicBezTo>
                    <a:pt x="8299" y="2364"/>
                    <a:pt x="8288" y="2257"/>
                    <a:pt x="8228" y="2198"/>
                  </a:cubicBezTo>
                  <a:lnTo>
                    <a:pt x="5763" y="55"/>
                  </a:lnTo>
                  <a:cubicBezTo>
                    <a:pt x="5716" y="19"/>
                    <a:pt x="5659" y="1"/>
                    <a:pt x="5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1" name="Google Shape;891;p79">
            <a:hlinkClick r:id="" action="ppaction://noaction"/>
          </p:cNvPr>
          <p:cNvSpPr/>
          <p:nvPr/>
        </p:nvSpPr>
        <p:spPr>
          <a:xfrm>
            <a:off x="7537950" y="186275"/>
            <a:ext cx="810000" cy="372900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92" name="Google Shape;892;p79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00647" y="139450"/>
            <a:ext cx="684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Back</a:t>
            </a:r>
            <a:endParaRPr sz="160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B376-9ED3-2A98-91E4-AE501134B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57671694"/>
      </p:ext>
    </p:extLst>
  </p:cSld>
  <p:clrMapOvr>
    <a:masterClrMapping/>
  </p:clrMapOvr>
</p:sld>
</file>

<file path=ppt/theme/theme1.xml><?xml version="1.0" encoding="utf-8"?>
<a:theme xmlns:a="http://schemas.openxmlformats.org/drawingml/2006/main" name="Interactive Tech by Slidesgo">
  <a:themeElements>
    <a:clrScheme name="Simple Light">
      <a:dk1>
        <a:srgbClr val="5B0F00"/>
      </a:dk1>
      <a:lt1>
        <a:srgbClr val="FFFFFF"/>
      </a:lt1>
      <a:dk2>
        <a:srgbClr val="EA9999"/>
      </a:dk2>
      <a:lt2>
        <a:srgbClr val="E06666"/>
      </a:lt2>
      <a:accent1>
        <a:srgbClr val="EA9999"/>
      </a:accent1>
      <a:accent2>
        <a:srgbClr val="5B0F00"/>
      </a:accent2>
      <a:accent3>
        <a:srgbClr val="CC0000"/>
      </a:accent3>
      <a:accent4>
        <a:srgbClr val="F4CCCC"/>
      </a:accent4>
      <a:accent5>
        <a:srgbClr val="CC4125"/>
      </a:accent5>
      <a:accent6>
        <a:srgbClr val="A61C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440</Words>
  <Application>Microsoft Office PowerPoint</Application>
  <PresentationFormat>On-screen Show (16:9)</PresentationFormat>
  <Paragraphs>48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Advent Pro</vt:lpstr>
      <vt:lpstr>Bungee</vt:lpstr>
      <vt:lpstr>Advent Pro Medium</vt:lpstr>
      <vt:lpstr>Arial</vt:lpstr>
      <vt:lpstr>Interactive Tech by Slidesgo</vt:lpstr>
      <vt:lpstr>CSCI 4307 Project</vt:lpstr>
      <vt:lpstr>Duties of an IT Office</vt:lpstr>
      <vt:lpstr>The focus</vt:lpstr>
      <vt:lpstr>Problem</vt:lpstr>
      <vt:lpstr>How did I do it?</vt:lpstr>
      <vt:lpstr>Demo</vt:lpstr>
      <vt:lpstr>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Josh</dc:creator>
  <cp:lastModifiedBy>Joshua Dacosta</cp:lastModifiedBy>
  <cp:revision>7</cp:revision>
  <dcterms:modified xsi:type="dcterms:W3CDTF">2024-12-05T18:01:02Z</dcterms:modified>
</cp:coreProperties>
</file>